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media/image1.svg" ContentType="image/svg+xml"/>
  <Override PartName="/ppt/media/image2.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p:sldMasterIdLst>
    <p:sldMasterId id="2147483648" r:id="rId1"/>
  </p:sldMasterIdLst>
  <p:notesMasterIdLst>
    <p:notesMasterId r:id="rId4"/>
  </p:notesMasterIdLst>
  <p:handoutMasterIdLst>
    <p:handoutMasterId r:id="rId48"/>
  </p:handoutMasterIdLst>
  <p:sldIdLst>
    <p:sldId id="5417" r:id="rId3"/>
    <p:sldId id="5418" r:id="rId5"/>
    <p:sldId id="5429" r:id="rId6"/>
    <p:sldId id="5419" r:id="rId7"/>
    <p:sldId id="5430" r:id="rId8"/>
    <p:sldId id="5554" r:id="rId9"/>
    <p:sldId id="5473" r:id="rId10"/>
    <p:sldId id="5555" r:id="rId11"/>
    <p:sldId id="5472" r:id="rId12"/>
    <p:sldId id="5420" r:id="rId13"/>
    <p:sldId id="5421" r:id="rId14"/>
    <p:sldId id="5499" r:id="rId15"/>
    <p:sldId id="5433" r:id="rId16"/>
    <p:sldId id="5557" r:id="rId17"/>
    <p:sldId id="5558" r:id="rId18"/>
    <p:sldId id="5422" r:id="rId19"/>
    <p:sldId id="5452" r:id="rId20"/>
    <p:sldId id="5425" r:id="rId21"/>
    <p:sldId id="5434" r:id="rId22"/>
    <p:sldId id="5500" r:id="rId23"/>
    <p:sldId id="5431" r:id="rId24"/>
    <p:sldId id="5501" r:id="rId25"/>
    <p:sldId id="5427" r:id="rId26"/>
    <p:sldId id="5432" r:id="rId27"/>
    <p:sldId id="5453" r:id="rId28"/>
    <p:sldId id="5454" r:id="rId29"/>
    <p:sldId id="5435" r:id="rId30"/>
    <p:sldId id="5455" r:id="rId31"/>
    <p:sldId id="5442" r:id="rId32"/>
    <p:sldId id="5443" r:id="rId33"/>
    <p:sldId id="5503" r:id="rId34"/>
    <p:sldId id="5504" r:id="rId35"/>
    <p:sldId id="5446" r:id="rId36"/>
    <p:sldId id="5447" r:id="rId37"/>
    <p:sldId id="5448" r:id="rId38"/>
    <p:sldId id="5449" r:id="rId39"/>
    <p:sldId id="5529" r:id="rId40"/>
    <p:sldId id="5505" r:id="rId41"/>
    <p:sldId id="5444" r:id="rId42"/>
    <p:sldId id="5451" r:id="rId43"/>
    <p:sldId id="5506" r:id="rId44"/>
    <p:sldId id="5445" r:id="rId45"/>
    <p:sldId id="5559" r:id="rId46"/>
    <p:sldId id="5423" r:id="rId47"/>
  </p:sldIdLst>
  <p:sldSz cx="12858750" cy="7232650"/>
  <p:notesSz cx="6858000" cy="9144000"/>
  <p:defaultTextStyle>
    <a:defPPr>
      <a:defRPr lang="zh-CN"/>
    </a:defPPr>
    <a:lvl1pPr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640080" indent="-18288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1282700" indent="-3683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925955" indent="-55435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2568575" indent="-73977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ell" initials="D" lastIdx="2"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BF0000"/>
    <a:srgbClr val="18B29D"/>
    <a:srgbClr val="38AABA"/>
    <a:srgbClr val="84AA33"/>
    <a:srgbClr val="C32D2E"/>
    <a:srgbClr val="FEB80A"/>
    <a:srgbClr val="1E6C7A"/>
    <a:srgbClr val="166CA3"/>
    <a:srgbClr val="10517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42" autoAdjust="0"/>
    <p:restoredTop sz="95274" autoAdjust="0"/>
  </p:normalViewPr>
  <p:slideViewPr>
    <p:cSldViewPr>
      <p:cViewPr varScale="1">
        <p:scale>
          <a:sx n="82" d="100"/>
          <a:sy n="82" d="100"/>
        </p:scale>
        <p:origin x="499" y="62"/>
      </p:cViewPr>
      <p:guideLst>
        <p:guide orient="horz" pos="212"/>
        <p:guide pos="4140"/>
        <p:guide pos="569"/>
        <p:guide orient="horz" pos="4042"/>
        <p:guide pos="7537"/>
        <p:guide pos="6953"/>
      </p:guideLst>
    </p:cSldViewPr>
  </p:slideViewPr>
  <p:outlineViewPr>
    <p:cViewPr>
      <p:scale>
        <a:sx n="100" d="100"/>
        <a:sy n="100" d="100"/>
      </p:scale>
      <p:origin x="0" y="-10374"/>
    </p:cViewPr>
  </p:outlineViewPr>
  <p:notesTextViewPr>
    <p:cViewPr>
      <p:scale>
        <a:sx n="1" d="1"/>
        <a:sy n="1" d="1"/>
      </p:scale>
      <p:origin x="0" y="0"/>
    </p:cViewPr>
  </p:notesTextViewPr>
  <p:sorterViewPr>
    <p:cViewPr>
      <p:scale>
        <a:sx n="33" d="100"/>
        <a:sy n="33" d="100"/>
      </p:scale>
      <p:origin x="0" y="0"/>
    </p:cViewPr>
  </p:sorterViewPr>
  <p:notesViewPr>
    <p:cSldViewPr>
      <p:cViewPr varScale="1">
        <p:scale>
          <a:sx n="65" d="100"/>
          <a:sy n="65" d="100"/>
        </p:scale>
        <p:origin x="2796" y="54"/>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2" Type="http://schemas.openxmlformats.org/officeDocument/2006/relationships/commentAuthors" Target="commentAuthors.xml"/><Relationship Id="rId51" Type="http://schemas.openxmlformats.org/officeDocument/2006/relationships/tableStyles" Target="tableStyles.xml"/><Relationship Id="rId50" Type="http://schemas.openxmlformats.org/officeDocument/2006/relationships/viewProps" Target="viewProps.xml"/><Relationship Id="rId5" Type="http://schemas.openxmlformats.org/officeDocument/2006/relationships/slide" Target="slides/slide2.xml"/><Relationship Id="rId49" Type="http://schemas.openxmlformats.org/officeDocument/2006/relationships/presProps" Target="presProps.xml"/><Relationship Id="rId48" Type="http://schemas.openxmlformats.org/officeDocument/2006/relationships/handoutMaster" Target="handoutMasters/handoutMaster1.xml"/><Relationship Id="rId47" Type="http://schemas.openxmlformats.org/officeDocument/2006/relationships/slide" Target="slides/slide44.xml"/><Relationship Id="rId46" Type="http://schemas.openxmlformats.org/officeDocument/2006/relationships/slide" Target="slides/slide43.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notesMaster" Target="notesMasters/notesMaster1.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9630DBF-D010-4114-9DE3-41E342A27C18}"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4D1D107-4CC9-43CA-8CA8-36E1DF70D5F2}"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06024D97-E667-405D-B634-E583E2108D71}" type="datetimeFigureOut">
              <a:rPr lang="zh-CN" altLang="en-US"/>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zh-CN" altLang="en-US" noProof="0"/>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noProof="0"/>
              <a:t>单击此处编辑母版文本样式</a:t>
            </a:r>
            <a:endParaRPr lang="zh-CN" altLang="en-US" noProof="0"/>
          </a:p>
          <a:p>
            <a:pPr lvl="1"/>
            <a:r>
              <a:rPr lang="zh-CN" altLang="en-US" noProof="0"/>
              <a:t>第二级</a:t>
            </a:r>
            <a:endParaRPr lang="zh-CN" altLang="en-US" noProof="0"/>
          </a:p>
          <a:p>
            <a:pPr lvl="2"/>
            <a:r>
              <a:rPr lang="zh-CN" altLang="en-US" noProof="0"/>
              <a:t>第三级</a:t>
            </a:r>
            <a:endParaRPr lang="zh-CN" altLang="en-US" noProof="0"/>
          </a:p>
          <a:p>
            <a:pPr lvl="3"/>
            <a:r>
              <a:rPr lang="zh-CN" altLang="en-US" noProof="0"/>
              <a:t>第四级</a:t>
            </a:r>
            <a:endParaRPr lang="zh-CN" altLang="en-US" noProof="0"/>
          </a:p>
          <a:p>
            <a:pPr lvl="4"/>
            <a:r>
              <a:rPr lang="zh-CN" altLang="en-US" noProof="0"/>
              <a:t>第五级</a:t>
            </a:r>
            <a:endParaRPr lang="zh-CN" altLang="en-US" noProof="0"/>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lstStyle>
            <a:lvl1pPr algn="r">
              <a:defRPr sz="1200"/>
            </a:lvl1pPr>
          </a:lstStyle>
          <a:p>
            <a:fld id="{418F03C3-53C1-4F10-8DAF-D1F318E96C6E}" type="slidenum">
              <a:rPr lang="zh-CN" altLang="en-US"/>
            </a:fld>
            <a:endParaRPr lang="zh-CN"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300" kern="1200">
        <a:solidFill>
          <a:schemeClr val="tx1"/>
        </a:solidFill>
        <a:latin typeface="+mn-lt"/>
        <a:ea typeface="+mn-ea"/>
        <a:cs typeface="+mn-cs"/>
      </a:defRPr>
    </a:lvl1pPr>
    <a:lvl2pPr marL="455930" algn="l" rtl="0" eaLnBrk="0" fontAlgn="base" hangingPunct="0">
      <a:spcBef>
        <a:spcPct val="30000"/>
      </a:spcBef>
      <a:spcAft>
        <a:spcPct val="0"/>
      </a:spcAft>
      <a:defRPr sz="1300" kern="1200">
        <a:solidFill>
          <a:schemeClr val="tx1"/>
        </a:solidFill>
        <a:latin typeface="+mn-lt"/>
        <a:ea typeface="+mn-ea"/>
        <a:cs typeface="+mn-cs"/>
      </a:defRPr>
    </a:lvl2pPr>
    <a:lvl3pPr marL="913130" algn="l" rtl="0" eaLnBrk="0" fontAlgn="base" hangingPunct="0">
      <a:spcBef>
        <a:spcPct val="30000"/>
      </a:spcBef>
      <a:spcAft>
        <a:spcPct val="0"/>
      </a:spcAft>
      <a:defRPr sz="1300" kern="1200">
        <a:solidFill>
          <a:schemeClr val="tx1"/>
        </a:solidFill>
        <a:latin typeface="+mn-lt"/>
        <a:ea typeface="+mn-ea"/>
        <a:cs typeface="+mn-cs"/>
      </a:defRPr>
    </a:lvl3pPr>
    <a:lvl4pPr marL="1370330" algn="l" rtl="0" eaLnBrk="0" fontAlgn="base" hangingPunct="0">
      <a:spcBef>
        <a:spcPct val="30000"/>
      </a:spcBef>
      <a:spcAft>
        <a:spcPct val="0"/>
      </a:spcAft>
      <a:defRPr sz="1300" kern="1200">
        <a:solidFill>
          <a:schemeClr val="tx1"/>
        </a:solidFill>
        <a:latin typeface="+mn-lt"/>
        <a:ea typeface="+mn-ea"/>
        <a:cs typeface="+mn-cs"/>
      </a:defRPr>
    </a:lvl4pPr>
    <a:lvl5pPr marL="1827530" algn="l" rtl="0" eaLnBrk="0" fontAlgn="base" hangingPunct="0">
      <a:spcBef>
        <a:spcPct val="30000"/>
      </a:spcBef>
      <a:spcAft>
        <a:spcPct val="0"/>
      </a:spcAft>
      <a:defRPr sz="1300" kern="1200">
        <a:solidFill>
          <a:schemeClr val="tx1"/>
        </a:solidFill>
        <a:latin typeface="+mn-lt"/>
        <a:ea typeface="+mn-ea"/>
        <a:cs typeface="+mn-cs"/>
      </a:defRPr>
    </a:lvl5pPr>
    <a:lvl6pPr marL="2285365" algn="l" defTabSz="914400" rtl="0" eaLnBrk="1" latinLnBrk="0" hangingPunct="1">
      <a:defRPr sz="1300" kern="1200">
        <a:solidFill>
          <a:schemeClr val="tx1"/>
        </a:solidFill>
        <a:latin typeface="+mn-lt"/>
        <a:ea typeface="+mn-ea"/>
        <a:cs typeface="+mn-cs"/>
      </a:defRPr>
    </a:lvl6pPr>
    <a:lvl7pPr marL="2742565" algn="l" defTabSz="914400" rtl="0" eaLnBrk="1" latinLnBrk="0" hangingPunct="1">
      <a:defRPr sz="1300" kern="1200">
        <a:solidFill>
          <a:schemeClr val="tx1"/>
        </a:solidFill>
        <a:latin typeface="+mn-lt"/>
        <a:ea typeface="+mn-ea"/>
        <a:cs typeface="+mn-cs"/>
      </a:defRPr>
    </a:lvl7pPr>
    <a:lvl8pPr marL="3199765" algn="l" defTabSz="914400" rtl="0" eaLnBrk="1" latinLnBrk="0" hangingPunct="1">
      <a:defRPr sz="1300" kern="1200">
        <a:solidFill>
          <a:schemeClr val="tx1"/>
        </a:solidFill>
        <a:latin typeface="+mn-lt"/>
        <a:ea typeface="+mn-ea"/>
        <a:cs typeface="+mn-cs"/>
      </a:defRPr>
    </a:lvl8pPr>
    <a:lvl9pPr marL="3656965" algn="l" defTabSz="914400" rtl="0" eaLnBrk="1" latinLnBrk="0" hangingPunct="1">
      <a:defRPr sz="13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7.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8.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1.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2.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3.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4.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a:sym typeface="+mn-ea"/>
              </a:rPr>
              <a:t> </a:t>
            </a:r>
            <a:r>
              <a:rPr lang="zh-CN" altLang="en-US">
                <a:sym typeface="+mn-ea"/>
              </a:rPr>
              <a:t>哈喽大家好，大家可以听到声音吗？大家可以先在评论区签到一下，有什么问题也可以在评论区留言，到时候知道的同事可以帮忙解答一下。首先自我介绍一下，我是来自技术部的小池同学，非常荣幸我有机会在此和大家一起分享交流学习伺服知识，在分享的过程中有不对的地方还希望大家即时纠正和补充。有什么问题大家可以在评论区留言，到时候我会将你们的问题一一收集并做统一答复。本次是伺服基础部分内容培训的第一节课，后面还有六节课，希望每节课我都可以在评论区见到</a:t>
            </a:r>
            <a:r>
              <a:rPr lang="zh-CN" altLang="en-US">
                <a:sym typeface="+mn-ea"/>
              </a:rPr>
              <a:t>你们。今天我们主要要讲的内容是伺服手册中第四章配线部分</a:t>
            </a:r>
            <a:r>
              <a:rPr lang="zh-CN" altLang="en-US">
                <a:sym typeface="+mn-ea"/>
              </a:rPr>
              <a:t>内容，现在让我们一起进入今天的主题吧。</a:t>
            </a:r>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接着我们来介绍一下伺服驱动器与伺服电机动力线的连接，同样的我将她分为了三部分来讲解。分别是动力线转接线命名规则、连接端子实物图、连接</a:t>
            </a:r>
            <a:r>
              <a:rPr lang="zh-CN" altLang="en-US"/>
              <a:t>示意图。</a:t>
            </a:r>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在了解动力线连接之前，我们先来了解一下动力线转接线的命名规则。</a:t>
            </a:r>
            <a:endParaRPr lang="zh-CN" altLang="en-US"/>
          </a:p>
          <a:p>
            <a:endParaRPr lang="zh-CN" altLang="en-US"/>
          </a:p>
          <a:p>
            <a:endParaRPr lang="zh-CN" altLang="en-US"/>
          </a:p>
          <a:p>
            <a:r>
              <a:rPr lang="zh-CN" altLang="en-US"/>
              <a:t>这</a:t>
            </a:r>
            <a:r>
              <a:rPr lang="zh-CN" altLang="en-US"/>
              <a:t>里有个例子，然后我们结合这个例子来了解一下动力线转接线的命名规则。</a:t>
            </a:r>
            <a:endParaRPr lang="zh-CN" altLang="en-US"/>
          </a:p>
          <a:p>
            <a:endParaRPr lang="zh-CN" altLang="en-US"/>
          </a:p>
          <a:p>
            <a:r>
              <a:rPr lang="zh-CN" altLang="en-US"/>
              <a:t>介绍完动力线转接线命名规则之后，我们实际的来看一下他</a:t>
            </a:r>
            <a:r>
              <a:rPr lang="zh-CN" altLang="en-US"/>
              <a:t>们的转接端子分别是长什么样子的。</a:t>
            </a:r>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像这种针形的接线端子一般用于小型的驱动器，比如说</a:t>
            </a:r>
            <a:r>
              <a:rPr lang="en-US" altLang="zh-CN"/>
              <a:t>VD1 </a:t>
            </a:r>
            <a:r>
              <a:rPr lang="zh-CN" altLang="en-US"/>
              <a:t>、</a:t>
            </a:r>
            <a:r>
              <a:rPr lang="en-US" altLang="zh-CN"/>
              <a:t>VD2 A </a:t>
            </a:r>
            <a:r>
              <a:rPr lang="zh-CN" altLang="en-US"/>
              <a:t>型</a:t>
            </a:r>
            <a:r>
              <a:rPr lang="en-US" altLang="zh-CN"/>
              <a:t>  </a:t>
            </a:r>
            <a:r>
              <a:rPr lang="zh-CN" altLang="en-US"/>
              <a:t>和</a:t>
            </a:r>
            <a:r>
              <a:rPr lang="en-US" altLang="zh-CN"/>
              <a:t>VD2F</a:t>
            </a:r>
            <a:r>
              <a:rPr lang="zh-CN" altLang="en-US"/>
              <a:t>型，</a:t>
            </a:r>
            <a:r>
              <a:rPr lang="zh-CN" altLang="en-US"/>
              <a:t>像这种</a:t>
            </a:r>
            <a:r>
              <a:rPr lang="en-US" altLang="zh-CN"/>
              <a:t>U</a:t>
            </a:r>
            <a:r>
              <a:rPr lang="zh-CN" altLang="en-US"/>
              <a:t>型冷压端子，线就比较粗，一般用于</a:t>
            </a:r>
            <a:r>
              <a:rPr lang="en-US" altLang="zh-CN"/>
              <a:t>VD2 B</a:t>
            </a:r>
            <a:r>
              <a:rPr lang="zh-CN" altLang="en-US"/>
              <a:t>型这种带栅栏式的驱动器。</a:t>
            </a:r>
            <a:endParaRPr lang="zh-CN" altLang="en-US"/>
          </a:p>
          <a:p>
            <a:endParaRPr lang="zh-CN" altLang="en-US"/>
          </a:p>
          <a:p>
            <a:r>
              <a:rPr lang="zh-CN" altLang="en-US"/>
              <a:t>然后看看我们电机测得接口，像这两种接线端子，一般用于</a:t>
            </a:r>
            <a:r>
              <a:rPr lang="en-US" altLang="zh-CN"/>
              <a:t>60-80</a:t>
            </a:r>
            <a:r>
              <a:rPr lang="zh-CN" altLang="en-US"/>
              <a:t>法兰的电机，</a:t>
            </a:r>
            <a:r>
              <a:rPr lang="zh-CN" altLang="en-US"/>
              <a:t>而这种航空插头，一般用于</a:t>
            </a:r>
            <a:r>
              <a:rPr lang="en-US" altLang="zh-CN"/>
              <a:t>110-130</a:t>
            </a:r>
            <a:r>
              <a:rPr lang="zh-CN" altLang="en-US"/>
              <a:t>法兰的电机，但是如果有特殊要求，</a:t>
            </a:r>
            <a:r>
              <a:rPr lang="en-US" altLang="zh-CN"/>
              <a:t>60-80</a:t>
            </a:r>
            <a:r>
              <a:rPr lang="zh-CN" altLang="en-US"/>
              <a:t>法兰的电机也可以使用这种</a:t>
            </a:r>
            <a:r>
              <a:rPr lang="zh-CN" altLang="en-US"/>
              <a:t>插头。</a:t>
            </a:r>
            <a:endParaRPr lang="zh-CN" altLang="en-US"/>
          </a:p>
          <a:p>
            <a:endParaRPr lang="zh-CN" altLang="en-US"/>
          </a:p>
          <a:p>
            <a:r>
              <a:rPr lang="zh-CN" altLang="en-US"/>
              <a:t>航空插头挪下面的</a:t>
            </a:r>
            <a:r>
              <a:rPr lang="zh-CN" altLang="en-US"/>
              <a:t>环。</a:t>
            </a:r>
            <a:endParaRPr lang="zh-CN" altLang="en-US"/>
          </a:p>
          <a:p>
            <a:endParaRPr lang="zh-CN" altLang="en-US"/>
          </a:p>
          <a:p>
            <a:r>
              <a:rPr lang="zh-CN" altLang="en-US"/>
              <a:t>这几种接线端子如何组合在一起使用呢？现在我们来看几种常见的</a:t>
            </a:r>
            <a:r>
              <a:rPr lang="zh-CN" altLang="en-US"/>
              <a:t>组合。</a:t>
            </a:r>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像这种针形的接线端子一般用于小型的驱动器，比如说</a:t>
            </a:r>
            <a:r>
              <a:rPr lang="en-US" altLang="zh-CN"/>
              <a:t>VD1 </a:t>
            </a:r>
            <a:r>
              <a:rPr lang="zh-CN" altLang="en-US"/>
              <a:t>、</a:t>
            </a:r>
            <a:r>
              <a:rPr lang="en-US" altLang="zh-CN"/>
              <a:t>VD2 A </a:t>
            </a:r>
            <a:r>
              <a:rPr lang="zh-CN" altLang="en-US"/>
              <a:t>型</a:t>
            </a:r>
            <a:r>
              <a:rPr lang="en-US" altLang="zh-CN"/>
              <a:t>  </a:t>
            </a:r>
            <a:r>
              <a:rPr lang="zh-CN" altLang="en-US"/>
              <a:t>和</a:t>
            </a:r>
            <a:r>
              <a:rPr lang="en-US" altLang="zh-CN"/>
              <a:t>VD2F</a:t>
            </a:r>
            <a:r>
              <a:rPr lang="zh-CN" altLang="en-US"/>
              <a:t>型，</a:t>
            </a:r>
            <a:r>
              <a:rPr lang="zh-CN" altLang="en-US"/>
              <a:t>像这种</a:t>
            </a:r>
            <a:r>
              <a:rPr lang="en-US" altLang="zh-CN"/>
              <a:t>U</a:t>
            </a:r>
            <a:r>
              <a:rPr lang="zh-CN" altLang="en-US"/>
              <a:t>型冷压端子，线就比较粗，一般用于</a:t>
            </a:r>
            <a:r>
              <a:rPr lang="en-US" altLang="zh-CN"/>
              <a:t>VD2 B</a:t>
            </a:r>
            <a:r>
              <a:rPr lang="zh-CN" altLang="en-US"/>
              <a:t>型这种带栅栏式的驱动器。</a:t>
            </a:r>
            <a:endParaRPr lang="zh-CN" altLang="en-US"/>
          </a:p>
          <a:p>
            <a:endParaRPr lang="zh-CN" altLang="en-US"/>
          </a:p>
          <a:p>
            <a:r>
              <a:rPr lang="zh-CN" altLang="en-US"/>
              <a:t>然后看看我们电机测得接口，像这两种接线端子，一般用于</a:t>
            </a:r>
            <a:r>
              <a:rPr lang="en-US" altLang="zh-CN"/>
              <a:t>60-80</a:t>
            </a:r>
            <a:r>
              <a:rPr lang="zh-CN" altLang="en-US"/>
              <a:t>法兰的电机，</a:t>
            </a:r>
            <a:r>
              <a:rPr lang="zh-CN" altLang="en-US"/>
              <a:t>而这种航空插头，一般用于</a:t>
            </a:r>
            <a:r>
              <a:rPr lang="en-US" altLang="zh-CN"/>
              <a:t>110-130</a:t>
            </a:r>
            <a:r>
              <a:rPr lang="zh-CN" altLang="en-US"/>
              <a:t>法兰的电机，但是如果有特殊要求，</a:t>
            </a:r>
            <a:r>
              <a:rPr lang="en-US" altLang="zh-CN"/>
              <a:t>60-80</a:t>
            </a:r>
            <a:r>
              <a:rPr lang="zh-CN" altLang="en-US"/>
              <a:t>法兰的电机也可以使用这种</a:t>
            </a:r>
            <a:r>
              <a:rPr lang="zh-CN" altLang="en-US"/>
              <a:t>插头。</a:t>
            </a:r>
            <a:endParaRPr lang="zh-CN" altLang="en-US"/>
          </a:p>
          <a:p>
            <a:endParaRPr lang="zh-CN" altLang="en-US"/>
          </a:p>
          <a:p>
            <a:r>
              <a:rPr lang="zh-CN" altLang="en-US"/>
              <a:t>航空插头挪下面的</a:t>
            </a:r>
            <a:r>
              <a:rPr lang="zh-CN" altLang="en-US"/>
              <a:t>环。</a:t>
            </a:r>
            <a:endParaRPr lang="zh-CN" altLang="en-US"/>
          </a:p>
          <a:p>
            <a:endParaRPr lang="zh-CN" altLang="en-US"/>
          </a:p>
          <a:p>
            <a:r>
              <a:rPr lang="zh-CN" altLang="en-US"/>
              <a:t>这几种接线端子如何组合在一起使用呢？现在我们来看几种常见的</a:t>
            </a:r>
            <a:r>
              <a:rPr lang="zh-CN" altLang="en-US"/>
              <a:t>组合。</a:t>
            </a:r>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像这种针形的接线端子一般用于小型的驱动器，比如说</a:t>
            </a:r>
            <a:r>
              <a:rPr lang="en-US" altLang="zh-CN"/>
              <a:t>VD1 </a:t>
            </a:r>
            <a:r>
              <a:rPr lang="zh-CN" altLang="en-US"/>
              <a:t>、</a:t>
            </a:r>
            <a:r>
              <a:rPr lang="en-US" altLang="zh-CN"/>
              <a:t>VD2 A </a:t>
            </a:r>
            <a:r>
              <a:rPr lang="zh-CN" altLang="en-US"/>
              <a:t>型</a:t>
            </a:r>
            <a:r>
              <a:rPr lang="en-US" altLang="zh-CN"/>
              <a:t>  </a:t>
            </a:r>
            <a:r>
              <a:rPr lang="zh-CN" altLang="en-US"/>
              <a:t>和</a:t>
            </a:r>
            <a:r>
              <a:rPr lang="en-US" altLang="zh-CN"/>
              <a:t>VD2F</a:t>
            </a:r>
            <a:r>
              <a:rPr lang="zh-CN" altLang="en-US"/>
              <a:t>型，</a:t>
            </a:r>
            <a:r>
              <a:rPr lang="zh-CN" altLang="en-US"/>
              <a:t>像这种</a:t>
            </a:r>
            <a:r>
              <a:rPr lang="en-US" altLang="zh-CN"/>
              <a:t>U</a:t>
            </a:r>
            <a:r>
              <a:rPr lang="zh-CN" altLang="en-US"/>
              <a:t>型冷压端子，线就比较粗，一般用于</a:t>
            </a:r>
            <a:r>
              <a:rPr lang="en-US" altLang="zh-CN"/>
              <a:t>VD2 B</a:t>
            </a:r>
            <a:r>
              <a:rPr lang="zh-CN" altLang="en-US"/>
              <a:t>型这种带栅栏式的驱动器。</a:t>
            </a:r>
            <a:endParaRPr lang="zh-CN" altLang="en-US"/>
          </a:p>
          <a:p>
            <a:endParaRPr lang="zh-CN" altLang="en-US"/>
          </a:p>
          <a:p>
            <a:r>
              <a:rPr lang="zh-CN" altLang="en-US"/>
              <a:t>然后看看我们电机测得接口，像这两种接线端子，一般用于</a:t>
            </a:r>
            <a:r>
              <a:rPr lang="en-US" altLang="zh-CN"/>
              <a:t>60-80</a:t>
            </a:r>
            <a:r>
              <a:rPr lang="zh-CN" altLang="en-US"/>
              <a:t>法兰的电机，</a:t>
            </a:r>
            <a:r>
              <a:rPr lang="zh-CN" altLang="en-US"/>
              <a:t>而这种航空插头，一般用于</a:t>
            </a:r>
            <a:r>
              <a:rPr lang="en-US" altLang="zh-CN"/>
              <a:t>110-130</a:t>
            </a:r>
            <a:r>
              <a:rPr lang="zh-CN" altLang="en-US"/>
              <a:t>法兰的电机，但是如果有特殊要求，</a:t>
            </a:r>
            <a:r>
              <a:rPr lang="en-US" altLang="zh-CN"/>
              <a:t>60-80</a:t>
            </a:r>
            <a:r>
              <a:rPr lang="zh-CN" altLang="en-US"/>
              <a:t>法兰的电机也可以使用这种</a:t>
            </a:r>
            <a:r>
              <a:rPr lang="zh-CN" altLang="en-US"/>
              <a:t>插头。</a:t>
            </a:r>
            <a:endParaRPr lang="zh-CN" altLang="en-US"/>
          </a:p>
          <a:p>
            <a:endParaRPr lang="zh-CN" altLang="en-US"/>
          </a:p>
          <a:p>
            <a:r>
              <a:rPr lang="zh-CN" altLang="en-US"/>
              <a:t>航空插头挪下面的</a:t>
            </a:r>
            <a:r>
              <a:rPr lang="zh-CN" altLang="en-US"/>
              <a:t>环。</a:t>
            </a:r>
            <a:endParaRPr lang="zh-CN" altLang="en-US"/>
          </a:p>
          <a:p>
            <a:endParaRPr lang="zh-CN" altLang="en-US"/>
          </a:p>
          <a:p>
            <a:r>
              <a:rPr lang="zh-CN" altLang="en-US"/>
              <a:t>这几种接线端子如何组合在一起使用呢？现在我们来看几种常见的</a:t>
            </a:r>
            <a:r>
              <a:rPr lang="zh-CN" altLang="en-US"/>
              <a:t>组合。</a:t>
            </a:r>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我们的客户现场呢，经常会遇到线序错误，一上电运行就报</a:t>
            </a:r>
            <a:r>
              <a:rPr lang="en-US" altLang="zh-CN"/>
              <a:t>ER37</a:t>
            </a:r>
            <a:r>
              <a:rPr lang="zh-CN" altLang="en-US"/>
              <a:t>转矩饱和故障问题，像这种情况一般是动力线的线序错了，如何判断动力线的线序是否正确呢？一般我们先看伺服驱动器和电机的接线端子长什么类型，然后去匹配线材。</a:t>
            </a:r>
            <a:endParaRPr lang="zh-CN" altLang="en-US"/>
          </a:p>
          <a:p>
            <a:endParaRPr lang="zh-CN" altLang="en-US"/>
          </a:p>
          <a:p>
            <a:endParaRPr lang="zh-CN" altLang="en-US"/>
          </a:p>
          <a:p>
            <a:r>
              <a:rPr lang="zh-CN" altLang="en-US"/>
              <a:t>我们先来看第一种最常见的动力线转接线。</a:t>
            </a:r>
            <a:endParaRPr lang="zh-CN" altLang="en-US"/>
          </a:p>
          <a:p>
            <a:r>
              <a:rPr lang="zh-CN" altLang="en-US"/>
              <a:t>可以通过图纸来排查动力线转接线的线序是否</a:t>
            </a:r>
            <a:r>
              <a:rPr lang="zh-CN" altLang="en-US"/>
              <a:t>正确。</a:t>
            </a:r>
            <a:endParaRPr lang="zh-CN" altLang="en-US"/>
          </a:p>
          <a:p>
            <a:r>
              <a:rPr lang="en-US" altLang="zh-CN"/>
              <a:t>VD2 A</a:t>
            </a:r>
            <a:r>
              <a:rPr lang="zh-CN" altLang="en-US"/>
              <a:t>型驱动器和</a:t>
            </a:r>
            <a:r>
              <a:rPr lang="en-US" altLang="zh-CN"/>
              <a:t>400w</a:t>
            </a:r>
            <a:r>
              <a:rPr lang="zh-CN" altLang="en-US"/>
              <a:t>、</a:t>
            </a:r>
            <a:r>
              <a:rPr lang="en-US" altLang="zh-CN"/>
              <a:t>750w</a:t>
            </a:r>
            <a:r>
              <a:rPr lang="zh-CN" altLang="en-US"/>
              <a:t>电机最经常使用这种</a:t>
            </a:r>
            <a:r>
              <a:rPr lang="zh-CN" altLang="en-US"/>
              <a:t>转接线。</a:t>
            </a:r>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最后呢我们的手册也将动力线转接线两端接线端子的引脚号按顺序做了一一匹配。大家可以通过手册或则图纸来判断线序是否</a:t>
            </a:r>
            <a:r>
              <a:rPr lang="zh-CN" altLang="en-US"/>
              <a:t>正确。最后我们来总结一下，电机动力线</a:t>
            </a:r>
            <a:r>
              <a:rPr lang="en-US" altLang="zh-CN"/>
              <a:t>U</a:t>
            </a:r>
            <a:r>
              <a:rPr lang="zh-CN" altLang="en-US"/>
              <a:t>、</a:t>
            </a:r>
            <a:r>
              <a:rPr lang="en-US" altLang="zh-CN"/>
              <a:t>V</a:t>
            </a:r>
            <a:r>
              <a:rPr lang="zh-CN" altLang="en-US"/>
              <a:t>、</a:t>
            </a:r>
            <a:r>
              <a:rPr lang="en-US" altLang="zh-CN"/>
              <a:t>W</a:t>
            </a:r>
            <a:r>
              <a:rPr lang="zh-CN" altLang="en-US"/>
              <a:t>、</a:t>
            </a:r>
            <a:r>
              <a:rPr lang="en-US" altLang="zh-CN"/>
              <a:t>PE</a:t>
            </a:r>
            <a:r>
              <a:rPr lang="zh-CN" altLang="en-US"/>
              <a:t>四个端子与引出端子的线序</a:t>
            </a:r>
            <a:r>
              <a:rPr lang="zh-CN" altLang="en-US"/>
              <a:t>关系。</a:t>
            </a:r>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sym typeface="+mn-ea"/>
              </a:rPr>
              <a:t>接着我们来介绍一下伺服驱动器与伺服电机的编码器线连接，同样的我将她分为了三部分来讲解。分别是</a:t>
            </a:r>
            <a:r>
              <a:rPr lang="zh-CN" altLang="en-US">
                <a:sym typeface="+mn-ea"/>
              </a:rPr>
              <a:t>编码器转接线命名规则、连接端子实物图、连接示意图。</a:t>
            </a:r>
            <a:endParaRPr lang="zh-CN" altLang="en-US"/>
          </a:p>
          <a:p>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sym typeface="+mn-ea"/>
              </a:rPr>
              <a:t>在了解动力线连接之前，我们先来了解一下动力线转接线的命名规则。</a:t>
            </a:r>
            <a:endParaRPr lang="zh-CN" altLang="en-US"/>
          </a:p>
          <a:p>
            <a:endParaRPr lang="zh-CN" altLang="en-US"/>
          </a:p>
          <a:p>
            <a:endParaRPr lang="zh-CN" altLang="en-US"/>
          </a:p>
          <a:p>
            <a:r>
              <a:rPr lang="zh-CN" altLang="en-US">
                <a:sym typeface="+mn-ea"/>
              </a:rPr>
              <a:t>这边我们举了一个例子，然后我们结合这个例子来了解一下动力线，转接线的命名规则。</a:t>
            </a:r>
            <a:endParaRPr lang="zh-CN" altLang="en-US"/>
          </a:p>
          <a:p>
            <a:endParaRPr lang="zh-CN" altLang="en-US"/>
          </a:p>
          <a:p>
            <a:r>
              <a:rPr lang="zh-CN" altLang="en-US">
                <a:sym typeface="+mn-ea"/>
              </a:rPr>
              <a:t>介绍完动力线转接线命名规则之后，我们实际的来看一下他们的转接端子分别是长什么样子的。</a:t>
            </a:r>
            <a:endParaRPr lang="zh-CN" altLang="en-US"/>
          </a:p>
          <a:p>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sym typeface="+mn-ea"/>
              </a:rPr>
              <a:t>在了解动力线连接之前，我们先来了解一下动力线转接线的命名规则。</a:t>
            </a:r>
            <a:endParaRPr lang="zh-CN" altLang="en-US"/>
          </a:p>
          <a:p>
            <a:endParaRPr lang="zh-CN" altLang="en-US"/>
          </a:p>
          <a:p>
            <a:endParaRPr lang="zh-CN" altLang="en-US"/>
          </a:p>
          <a:p>
            <a:r>
              <a:rPr lang="zh-CN" altLang="en-US">
                <a:sym typeface="+mn-ea"/>
              </a:rPr>
              <a:t>这边我们举了一个例子，然后我们结合这个例子来了解一下动力线，转接线的命名规则。</a:t>
            </a:r>
            <a:endParaRPr lang="zh-CN" altLang="en-US"/>
          </a:p>
          <a:p>
            <a:endParaRPr lang="zh-CN" altLang="en-US"/>
          </a:p>
          <a:p>
            <a:r>
              <a:rPr lang="zh-CN" altLang="en-US">
                <a:sym typeface="+mn-ea"/>
              </a:rPr>
              <a:t>介绍完动力线转接线命名规则之后，我们实际的来看一下他们的转接端子分别是长什么样子的。</a:t>
            </a:r>
            <a:endParaRPr lang="zh-CN" altLang="en-US"/>
          </a:p>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sym typeface="+mn-ea"/>
              </a:rPr>
              <a:t>今天我的主要要讲的内容是伺服手册中的第四章配线部分内容。</a:t>
            </a:r>
            <a:r>
              <a:rPr lang="zh-CN" altLang="en-US">
                <a:sym typeface="+mn-ea"/>
              </a:rPr>
              <a:t>我将从主电路配线、动力线连接、编码器线连接、输入输出控制端子</a:t>
            </a:r>
            <a:r>
              <a:rPr lang="en-US" altLang="zh-CN">
                <a:sym typeface="+mn-ea"/>
              </a:rPr>
              <a:t>CN2</a:t>
            </a:r>
            <a:r>
              <a:rPr lang="zh-CN" altLang="en-US">
                <a:sym typeface="+mn-ea"/>
              </a:rPr>
              <a:t>连接、通讯信号配线等五大部分来给大家解读一下</a:t>
            </a:r>
            <a:r>
              <a:rPr lang="zh-CN" altLang="en-US">
                <a:sym typeface="+mn-ea"/>
              </a:rPr>
              <a:t>该内容，巩固一下大家对伺服配线部分</a:t>
            </a:r>
            <a:r>
              <a:rPr lang="zh-CN" altLang="en-US">
                <a:sym typeface="+mn-ea"/>
              </a:rPr>
              <a:t>容的</a:t>
            </a:r>
            <a:r>
              <a:rPr lang="zh-CN" altLang="en-US">
                <a:sym typeface="+mn-ea"/>
              </a:rPr>
              <a:t>认识。</a:t>
            </a:r>
            <a:endParaRPr lang="zh-CN" altLang="en-US">
              <a:sym typeface="+mn-ea"/>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我们从上往下、从左往右的</a:t>
            </a:r>
            <a:r>
              <a:rPr lang="zh-CN" altLang="en-US"/>
              <a:t>来看这张图。</a:t>
            </a:r>
            <a:endParaRPr lang="zh-CN" altLang="en-US"/>
          </a:p>
          <a:p>
            <a:r>
              <a:rPr lang="zh-CN" altLang="en-US">
                <a:sym typeface="+mn-ea"/>
              </a:rPr>
              <a:t>红色方框编注的是模拟量输入、绿色方框编注的是</a:t>
            </a:r>
            <a:r>
              <a:rPr lang="en-US" altLang="zh-CN">
                <a:sym typeface="+mn-ea"/>
              </a:rPr>
              <a:t>DO</a:t>
            </a:r>
            <a:r>
              <a:rPr lang="zh-CN" altLang="en-US">
                <a:sym typeface="+mn-ea"/>
              </a:rPr>
              <a:t>输出、黄色方框编注的是</a:t>
            </a:r>
            <a:r>
              <a:rPr lang="en-US" altLang="zh-CN">
                <a:sym typeface="+mn-ea"/>
              </a:rPr>
              <a:t>DI</a:t>
            </a:r>
            <a:r>
              <a:rPr lang="zh-CN" altLang="en-US">
                <a:sym typeface="+mn-ea"/>
              </a:rPr>
              <a:t>输入、蓝色方框编注的是分频差分输出、</a:t>
            </a:r>
            <a:r>
              <a:rPr lang="zh-CN" altLang="en-US">
                <a:sym typeface="+mn-ea"/>
              </a:rPr>
              <a:t>黑色方框编注的是脉冲与方向。</a:t>
            </a:r>
            <a:endParaRPr lang="zh-CN" altLang="en-US"/>
          </a:p>
          <a:p>
            <a:endParaRPr lang="zh-CN" altLang="en-US"/>
          </a:p>
          <a:p>
            <a:r>
              <a:rPr lang="zh-CN" altLang="en-US"/>
              <a:t>脉冲指令最经常用到的五个</a:t>
            </a:r>
            <a:r>
              <a:rPr lang="zh-CN" altLang="en-US"/>
              <a:t>引脚。</a:t>
            </a:r>
            <a:endParaRPr lang="zh-CN" altLang="en-US"/>
          </a:p>
          <a:p>
            <a:endParaRPr lang="zh-CN" altLang="en-US"/>
          </a:p>
          <a:p>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最大的区别在于</a:t>
            </a:r>
            <a:r>
              <a:rPr lang="en-US" altLang="zh-CN"/>
              <a:t>VD2 B</a:t>
            </a:r>
            <a:r>
              <a:rPr lang="zh-CN" altLang="en-US"/>
              <a:t>型增量式</a:t>
            </a:r>
            <a:r>
              <a:rPr lang="en-US" altLang="zh-CN"/>
              <a:t>CN2</a:t>
            </a:r>
            <a:r>
              <a:rPr lang="zh-CN" altLang="en-US"/>
              <a:t>引脚多了</a:t>
            </a:r>
            <a:r>
              <a:rPr lang="en-US" altLang="zh-CN"/>
              <a:t>485</a:t>
            </a:r>
            <a:r>
              <a:rPr lang="zh-CN" altLang="en-US"/>
              <a:t>通讯</a:t>
            </a:r>
            <a:r>
              <a:rPr lang="zh-CN" altLang="en-US"/>
              <a:t>功能。</a:t>
            </a:r>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熟悉完各引脚分布后，我们来聊聊每个端子是怎么使用的</a:t>
            </a:r>
            <a:r>
              <a:rPr lang="zh-CN" altLang="en-US"/>
              <a:t>吧。位置指令输入可以分为差分输入和集电极开路</a:t>
            </a:r>
            <a:r>
              <a:rPr lang="zh-CN" altLang="en-US"/>
              <a:t>输入。</a:t>
            </a:r>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模拟量输入可以再转矩模式和速度模式下</a:t>
            </a:r>
            <a:r>
              <a:rPr lang="zh-CN" altLang="en-US"/>
              <a:t>使用。</a:t>
            </a:r>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我们可以通过</a:t>
            </a:r>
            <a:r>
              <a:rPr lang="en-US" altLang="zh-CN"/>
              <a:t>DI</a:t>
            </a:r>
            <a:r>
              <a:rPr lang="zh-CN" altLang="en-US"/>
              <a:t>输入去控制伺服使能、指令取反、零速钳位等</a:t>
            </a:r>
            <a:r>
              <a:rPr lang="zh-CN" altLang="en-US"/>
              <a:t>功能。</a:t>
            </a:r>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我们可以使用</a:t>
            </a:r>
            <a:r>
              <a:rPr lang="en-US" altLang="zh-CN"/>
              <a:t>DO</a:t>
            </a:r>
            <a:r>
              <a:rPr lang="zh-CN" altLang="en-US"/>
              <a:t>控制端子去输出报警、定位完成等</a:t>
            </a:r>
            <a:r>
              <a:rPr lang="zh-CN" altLang="en-US"/>
              <a:t>信号。</a:t>
            </a:r>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如果使用</a:t>
            </a:r>
            <a:r>
              <a:rPr lang="en-US" altLang="zh-CN"/>
              <a:t>DO2</a:t>
            </a:r>
            <a:r>
              <a:rPr lang="zh-CN" altLang="en-US"/>
              <a:t>去控制伺服抱闸</a:t>
            </a:r>
            <a:r>
              <a:rPr lang="zh-CN" altLang="en-US"/>
              <a:t>输出，7接继电器线圈的一端，继电器线圈的另一端接24v正, 6接24v负</a:t>
            </a:r>
            <a:r>
              <a:rPr lang="en-US" altLang="zh-CN"/>
              <a:t>.</a:t>
            </a:r>
            <a:endParaRPr lang="en-US" altLang="zh-CN"/>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在开始之前，我们先来熟悉一下我们维控</a:t>
            </a:r>
            <a:r>
              <a:rPr lang="zh-CN" altLang="en-US"/>
              <a:t>现在一共有几款伺服驱动器产品，因为有的同事可能只见过其中几种，并没有全部接触过。不同款式的驱动器主电路接线是不一样</a:t>
            </a:r>
            <a:r>
              <a:rPr lang="zh-CN" altLang="en-US"/>
              <a:t>的。</a:t>
            </a:r>
            <a:endParaRPr lang="zh-CN" altLang="en-US"/>
          </a:p>
          <a:p>
            <a:r>
              <a:rPr lang="zh-CN" altLang="en-US"/>
              <a:t>我们先来看第一种，这款伺服估计所有人都见过，因为它是我们公司出的最早的一款伺服</a:t>
            </a:r>
            <a:r>
              <a:rPr lang="zh-CN" altLang="en-US"/>
              <a:t>驱动器产品。</a:t>
            </a:r>
            <a:endParaRPr lang="zh-CN" altLang="en-US"/>
          </a:p>
          <a:p>
            <a:endParaRPr lang="zh-CN" altLang="en-US"/>
          </a:p>
          <a:p>
            <a:r>
              <a:rPr lang="zh-CN" altLang="en-US"/>
              <a:t>从左往右，分别是</a:t>
            </a:r>
            <a:r>
              <a:rPr lang="en-US" altLang="zh-CN"/>
              <a:t>VD1</a:t>
            </a:r>
            <a:r>
              <a:rPr lang="zh-CN" altLang="en-US"/>
              <a:t>型、</a:t>
            </a:r>
            <a:r>
              <a:rPr lang="en-US" altLang="zh-CN"/>
              <a:t>VD2 B</a:t>
            </a:r>
            <a:r>
              <a:rPr lang="zh-CN" altLang="en-US"/>
              <a:t>型（增量式）、</a:t>
            </a:r>
            <a:r>
              <a:rPr lang="en-US" altLang="zh-CN"/>
              <a:t>VD2 B</a:t>
            </a:r>
            <a:r>
              <a:rPr lang="zh-CN" altLang="en-US"/>
              <a:t>型（绝对值式）、</a:t>
            </a:r>
            <a:r>
              <a:rPr lang="en-US" altLang="zh-CN"/>
              <a:t>VD2 A</a:t>
            </a:r>
            <a:r>
              <a:rPr lang="zh-CN" altLang="en-US"/>
              <a:t>型和</a:t>
            </a:r>
            <a:r>
              <a:rPr lang="en-US" altLang="zh-CN"/>
              <a:t>VD2F</a:t>
            </a:r>
            <a:r>
              <a:rPr lang="zh-CN" altLang="en-US"/>
              <a:t>型。</a:t>
            </a:r>
            <a:endParaRPr lang="zh-CN" altLang="en-US"/>
          </a:p>
          <a:p>
            <a:endParaRPr lang="zh-CN" altLang="en-US"/>
          </a:p>
          <a:p>
            <a:r>
              <a:rPr lang="zh-CN" altLang="en-US"/>
              <a:t>现在我将他们分为左边和右边两部分，大家知道为什么吗？因为左边的三款驱动器主电源和控制电源是分开的，而右边的两款</a:t>
            </a:r>
            <a:r>
              <a:rPr lang="zh-CN" altLang="en-US"/>
              <a:t>则取消了控制电源</a:t>
            </a:r>
            <a:r>
              <a:rPr lang="zh-CN" altLang="en-US"/>
              <a:t>。</a:t>
            </a:r>
            <a:endParaRPr lang="zh-CN" altLang="en-US"/>
          </a:p>
          <a:p>
            <a:endParaRPr lang="zh-CN" altLang="en-US"/>
          </a:p>
          <a:p>
            <a:r>
              <a:rPr lang="zh-CN" altLang="en-US"/>
              <a:t>熟悉完我们的产品，现在让我们来看看他们的主电路</a:t>
            </a:r>
            <a:r>
              <a:rPr lang="zh-CN" altLang="en-US"/>
              <a:t>配线都是如何接线的吧。</a:t>
            </a:r>
            <a:endParaRPr lang="zh-CN" altLang="en-US"/>
          </a:p>
          <a:p>
            <a:endParaRPr lang="en-US" altLang="zh-CN"/>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前面我们介绍了</a:t>
            </a:r>
            <a:r>
              <a:rPr lang="en-US" altLang="zh-CN"/>
              <a:t>422</a:t>
            </a:r>
            <a:r>
              <a:rPr lang="zh-CN" altLang="en-US"/>
              <a:t>通讯方式，接着我们来讲一下</a:t>
            </a:r>
            <a:r>
              <a:rPr lang="en-US" altLang="zh-CN"/>
              <a:t>485</a:t>
            </a:r>
            <a:r>
              <a:rPr lang="zh-CN" altLang="en-US"/>
              <a:t>通讯方式。同样的我们先来看看</a:t>
            </a:r>
            <a:r>
              <a:rPr lang="en-US" altLang="zh-CN"/>
              <a:t>RS45 485</a:t>
            </a:r>
            <a:r>
              <a:rPr lang="zh-CN" altLang="en-US"/>
              <a:t>通讯时的引脚图。</a:t>
            </a:r>
            <a:r>
              <a:rPr lang="en-US" altLang="zh-CN"/>
              <a:t>1</a:t>
            </a:r>
            <a:r>
              <a:rPr lang="zh-CN" altLang="en-US"/>
              <a:t>引脚是</a:t>
            </a:r>
            <a:r>
              <a:rPr lang="en-US" altLang="zh-CN"/>
              <a:t>485+</a:t>
            </a:r>
            <a:r>
              <a:rPr lang="zh-CN" altLang="en-US"/>
              <a:t>，</a:t>
            </a:r>
            <a:r>
              <a:rPr lang="en-US" altLang="zh-CN"/>
              <a:t>2</a:t>
            </a:r>
            <a:r>
              <a:rPr lang="zh-CN" altLang="en-US"/>
              <a:t>引脚是</a:t>
            </a:r>
            <a:r>
              <a:rPr lang="en-US" altLang="zh-CN"/>
              <a:t>485-</a:t>
            </a:r>
            <a:r>
              <a:rPr lang="zh-CN" altLang="en-US"/>
              <a:t>。如果与我们</a:t>
            </a:r>
            <a:r>
              <a:rPr lang="en-US" altLang="zh-CN"/>
              <a:t>HMI</a:t>
            </a:r>
            <a:r>
              <a:rPr lang="zh-CN" altLang="en-US"/>
              <a:t>通讯的话，应该是这样接线</a:t>
            </a:r>
            <a:r>
              <a:rPr lang="zh-CN" altLang="en-US"/>
              <a:t>的。</a:t>
            </a:r>
            <a:endParaRPr lang="zh-CN"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前面我们介绍了</a:t>
            </a:r>
            <a:r>
              <a:rPr lang="en-US" altLang="zh-CN"/>
              <a:t>422</a:t>
            </a:r>
            <a:r>
              <a:rPr lang="zh-CN" altLang="en-US"/>
              <a:t>通讯方式，接着我们来讲一下</a:t>
            </a:r>
            <a:r>
              <a:rPr lang="en-US" altLang="zh-CN"/>
              <a:t>485</a:t>
            </a:r>
            <a:r>
              <a:rPr lang="zh-CN" altLang="en-US"/>
              <a:t>通讯方式。同样的我们先来看看</a:t>
            </a:r>
            <a:r>
              <a:rPr lang="en-US" altLang="zh-CN"/>
              <a:t>RS45 485</a:t>
            </a:r>
            <a:r>
              <a:rPr lang="zh-CN" altLang="en-US"/>
              <a:t>通讯时的引脚图。</a:t>
            </a:r>
            <a:r>
              <a:rPr lang="en-US" altLang="zh-CN"/>
              <a:t>1</a:t>
            </a:r>
            <a:r>
              <a:rPr lang="zh-CN" altLang="en-US"/>
              <a:t>引脚是</a:t>
            </a:r>
            <a:r>
              <a:rPr lang="en-US" altLang="zh-CN"/>
              <a:t>485+</a:t>
            </a:r>
            <a:r>
              <a:rPr lang="zh-CN" altLang="en-US"/>
              <a:t>，</a:t>
            </a:r>
            <a:r>
              <a:rPr lang="en-US" altLang="zh-CN"/>
              <a:t>2</a:t>
            </a:r>
            <a:r>
              <a:rPr lang="zh-CN" altLang="en-US"/>
              <a:t>引脚是</a:t>
            </a:r>
            <a:r>
              <a:rPr lang="en-US" altLang="zh-CN"/>
              <a:t>485-</a:t>
            </a:r>
            <a:r>
              <a:rPr lang="zh-CN" altLang="en-US"/>
              <a:t>。如果与我们</a:t>
            </a:r>
            <a:r>
              <a:rPr lang="en-US" altLang="zh-CN"/>
              <a:t>HMI</a:t>
            </a:r>
            <a:r>
              <a:rPr lang="zh-CN" altLang="en-US"/>
              <a:t>通讯的话，应该是这样接线</a:t>
            </a:r>
            <a:r>
              <a:rPr lang="zh-CN" altLang="en-US"/>
              <a:t>的。</a:t>
            </a:r>
            <a:endParaRPr lang="zh-CN"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主电路配线我将分为三部分来讲，分别是主电源接线、制动电阻接线和电机动力线接线。内容不多，但是有几个细节大家需要注意</a:t>
            </a:r>
            <a:r>
              <a:rPr lang="zh-CN" altLang="en-US"/>
              <a:t>一下。</a:t>
            </a:r>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我们先来看第一种最常见的主电路配线</a:t>
            </a:r>
            <a:r>
              <a:rPr lang="en-US" altLang="zh-CN"/>
              <a:t>,</a:t>
            </a:r>
            <a:r>
              <a:rPr lang="zh-CN" altLang="en-US"/>
              <a:t>左边是我们</a:t>
            </a:r>
            <a:r>
              <a:rPr lang="en-US" altLang="zh-CN"/>
              <a:t>VD2 A</a:t>
            </a:r>
            <a:r>
              <a:rPr lang="zh-CN" altLang="en-US"/>
              <a:t>型驱动器正面图，右边是我们手册中的接线图。</a:t>
            </a:r>
            <a:endParaRPr lang="zh-CN" altLang="en-US"/>
          </a:p>
          <a:p>
            <a:endParaRPr lang="zh-CN" altLang="en-US"/>
          </a:p>
          <a:p>
            <a:r>
              <a:rPr lang="zh-CN" altLang="en-US"/>
              <a:t>首先我们推荐客户在给伺服驱动器供</a:t>
            </a:r>
            <a:r>
              <a:rPr lang="en-US" altLang="zh-CN"/>
              <a:t>220v</a:t>
            </a:r>
            <a:r>
              <a:rPr lang="zh-CN" altLang="en-US"/>
              <a:t>交流电的时候，</a:t>
            </a:r>
            <a:r>
              <a:rPr lang="en-US" altLang="zh-CN"/>
              <a:t>L</a:t>
            </a:r>
            <a:r>
              <a:rPr lang="zh-CN" altLang="en-US"/>
              <a:t>、</a:t>
            </a:r>
            <a:r>
              <a:rPr lang="en-US" altLang="zh-CN"/>
              <a:t>N</a:t>
            </a:r>
            <a:r>
              <a:rPr lang="zh-CN" altLang="en-US"/>
              <a:t>分别接</a:t>
            </a:r>
            <a:r>
              <a:rPr lang="en-US" altLang="zh-CN"/>
              <a:t>L1</a:t>
            </a:r>
            <a:r>
              <a:rPr lang="zh-CN" altLang="en-US"/>
              <a:t>和</a:t>
            </a:r>
            <a:r>
              <a:rPr lang="en-US" altLang="zh-CN"/>
              <a:t>L3</a:t>
            </a:r>
            <a:r>
              <a:rPr lang="zh-CN" altLang="en-US"/>
              <a:t>。</a:t>
            </a:r>
            <a:endParaRPr lang="zh-CN" altLang="en-US"/>
          </a:p>
          <a:p>
            <a:r>
              <a:rPr lang="zh-CN" altLang="en-US"/>
              <a:t>有的客户忘记按照手册上的接法接线，将电源接在了</a:t>
            </a:r>
            <a:r>
              <a:rPr lang="en-US" altLang="zh-CN"/>
              <a:t>L1</a:t>
            </a:r>
            <a:r>
              <a:rPr lang="zh-CN" altLang="en-US"/>
              <a:t>、</a:t>
            </a:r>
            <a:r>
              <a:rPr lang="en-US" altLang="zh-CN"/>
              <a:t>L2</a:t>
            </a:r>
            <a:r>
              <a:rPr lang="zh-CN" altLang="en-US"/>
              <a:t>上，这种情况可能就会报</a:t>
            </a:r>
            <a:r>
              <a:rPr lang="en-US" altLang="zh-CN"/>
              <a:t>ER21</a:t>
            </a:r>
            <a:r>
              <a:rPr lang="zh-CN" altLang="en-US"/>
              <a:t>欠压故障，目前这种故障的具体原因是为什么，还需要等维修那边的反馈。不管是客户还是我们技术员，尽量按照手册上的接法来接线，可以避免的问题，我们尽量去避免，方便自己也方便</a:t>
            </a:r>
            <a:r>
              <a:rPr lang="zh-CN" altLang="en-US"/>
              <a:t>客户。</a:t>
            </a:r>
            <a:endParaRPr lang="zh-CN" altLang="en-US"/>
          </a:p>
          <a:p>
            <a:endParaRPr lang="zh-CN" altLang="en-US"/>
          </a:p>
          <a:p>
            <a:r>
              <a:rPr lang="zh-CN" altLang="en-US"/>
              <a:t>接着我们来讲一讲，制动电阻应该如何接线呢？我们的制动电阻有两种接线方式，分别是使用内部制动电阻和使用外部制动电阻，使用内部制动电阻只需要短接</a:t>
            </a:r>
            <a:r>
              <a:rPr lang="en-US" altLang="zh-CN"/>
              <a:t>C</a:t>
            </a:r>
            <a:r>
              <a:rPr lang="zh-CN" altLang="en-US"/>
              <a:t>、</a:t>
            </a:r>
            <a:r>
              <a:rPr lang="en-US" altLang="zh-CN"/>
              <a:t>D</a:t>
            </a:r>
            <a:r>
              <a:rPr lang="zh-CN" altLang="en-US"/>
              <a:t>两端就可以了。如果使用外部制动电阻的话，</a:t>
            </a:r>
            <a:r>
              <a:rPr lang="zh-CN" altLang="en-US"/>
              <a:t>要先断开 C-D 之间的短接线， 然后将外置制动电阻连接至 P+与 C 两端即可；</a:t>
            </a:r>
            <a:r>
              <a:rPr lang="zh-CN" altLang="en-US">
                <a:sym typeface="+mn-ea"/>
              </a:rPr>
              <a:t>我们的内部制动电阻式是</a:t>
            </a:r>
            <a:r>
              <a:rPr lang="en-US" altLang="zh-CN">
                <a:sym typeface="+mn-ea"/>
              </a:rPr>
              <a:t>50Ω</a:t>
            </a:r>
            <a:r>
              <a:rPr lang="en-US" altLang="zh-CN">
                <a:sym typeface="+mn-ea"/>
              </a:rPr>
              <a:t>50W</a:t>
            </a:r>
            <a:r>
              <a:rPr lang="zh-CN" altLang="en-US">
                <a:sym typeface="+mn-ea"/>
              </a:rPr>
              <a:t>规格的，一般使用内部制动电阻就可以了，如果客户的负载比较大、加减速频繁、驱动器发热比较严重，这时候就推荐使用外部制动电阻。</a:t>
            </a:r>
            <a:endParaRPr lang="zh-CN" altLang="en-US"/>
          </a:p>
          <a:p>
            <a:endParaRPr lang="zh-CN" altLang="en-US"/>
          </a:p>
          <a:p>
            <a:r>
              <a:rPr lang="zh-CN" altLang="en-US"/>
              <a:t>最后就是我们电机动力线怎么接线？主要是将电机动力线转接线伺服驱动器测的散头</a:t>
            </a:r>
            <a:r>
              <a:rPr lang="en-US" altLang="zh-CN"/>
              <a:t>U</a:t>
            </a:r>
            <a:r>
              <a:rPr lang="zh-CN" altLang="en-US"/>
              <a:t>、</a:t>
            </a:r>
            <a:r>
              <a:rPr lang="en-US" altLang="zh-CN"/>
              <a:t>V</a:t>
            </a:r>
            <a:r>
              <a:rPr lang="zh-CN" altLang="en-US"/>
              <a:t>、</a:t>
            </a:r>
            <a:r>
              <a:rPr lang="en-US" altLang="zh-CN"/>
              <a:t>W</a:t>
            </a:r>
            <a:r>
              <a:rPr lang="zh-CN" altLang="en-US"/>
              <a:t>三条线分别连接至伺服电机输出的</a:t>
            </a:r>
            <a:r>
              <a:rPr lang="en-US" altLang="zh-CN"/>
              <a:t>U</a:t>
            </a:r>
            <a:r>
              <a:rPr lang="zh-CN" altLang="en-US"/>
              <a:t>、</a:t>
            </a:r>
            <a:r>
              <a:rPr lang="en-US" altLang="zh-CN"/>
              <a:t>V</a:t>
            </a:r>
            <a:r>
              <a:rPr lang="zh-CN" altLang="en-US"/>
              <a:t>、</a:t>
            </a:r>
            <a:r>
              <a:rPr lang="en-US" altLang="zh-CN"/>
              <a:t>W</a:t>
            </a:r>
            <a:r>
              <a:rPr lang="zh-CN" altLang="en-US"/>
              <a:t>三个端子上，这里千万要注意，线序不要接错了，否则电机一上电运行就会报</a:t>
            </a:r>
            <a:r>
              <a:rPr lang="en-US" altLang="zh-CN"/>
              <a:t>ER37</a:t>
            </a:r>
            <a:r>
              <a:rPr lang="zh-CN" altLang="en-US"/>
              <a:t>或</a:t>
            </a:r>
            <a:r>
              <a:rPr lang="en-US" altLang="zh-CN"/>
              <a:t>ER34</a:t>
            </a:r>
            <a:r>
              <a:rPr lang="zh-CN" altLang="en-US"/>
              <a:t>等故障。同样的，如果你的电机一上电运行就报</a:t>
            </a:r>
            <a:r>
              <a:rPr lang="en-US" altLang="zh-CN"/>
              <a:t>ER37</a:t>
            </a:r>
            <a:r>
              <a:rPr lang="zh-CN" altLang="en-US"/>
              <a:t>或</a:t>
            </a:r>
            <a:r>
              <a:rPr lang="en-US" altLang="zh-CN"/>
              <a:t>ER34</a:t>
            </a:r>
            <a:r>
              <a:rPr lang="zh-CN" altLang="en-US"/>
              <a:t>等故障，请先排查一下，</a:t>
            </a:r>
            <a:r>
              <a:rPr lang="en-US" altLang="zh-CN"/>
              <a:t>U</a:t>
            </a:r>
            <a:r>
              <a:rPr lang="zh-CN" altLang="en-US"/>
              <a:t>、</a:t>
            </a:r>
            <a:r>
              <a:rPr lang="en-US" altLang="zh-CN"/>
              <a:t>V</a:t>
            </a:r>
            <a:r>
              <a:rPr lang="zh-CN" altLang="en-US"/>
              <a:t>、</a:t>
            </a:r>
            <a:r>
              <a:rPr lang="en-US" altLang="zh-CN"/>
              <a:t>W</a:t>
            </a:r>
            <a:r>
              <a:rPr lang="zh-CN" altLang="en-US"/>
              <a:t>三相电源</a:t>
            </a:r>
            <a:r>
              <a:rPr lang="zh-CN" altLang="en-US"/>
              <a:t>线序是否接对了。最后一个要注意的就是要良好的</a:t>
            </a:r>
            <a:r>
              <a:rPr lang="zh-CN" altLang="en-US"/>
              <a:t>接地。</a:t>
            </a:r>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接着我们再来看两张接线图，大家有没有发现这两张接线图最大的不同点是什么呢？仔细观察</a:t>
            </a:r>
            <a:r>
              <a:rPr lang="zh-CN" altLang="en-US"/>
              <a:t>我们会</a:t>
            </a:r>
            <a:r>
              <a:rPr lang="zh-CN" altLang="en-US"/>
              <a:t>发现，它们最大的不同点右边接线图</a:t>
            </a:r>
            <a:r>
              <a:rPr lang="zh-CN" altLang="en-US"/>
              <a:t>的主电源与控制电源是分开的。</a:t>
            </a:r>
            <a:endParaRPr lang="zh-CN" altLang="en-US"/>
          </a:p>
          <a:p>
            <a:endParaRPr lang="zh-CN" altLang="en-US"/>
          </a:p>
          <a:p>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哪几种伺服驱动器主电路和控制电源是分开的呢？前面我们有介绍到</a:t>
            </a:r>
            <a:r>
              <a:rPr lang="en-US" altLang="zh-CN"/>
              <a:t>VD1</a:t>
            </a:r>
            <a:r>
              <a:rPr lang="zh-CN" altLang="en-US"/>
              <a:t>伺服驱动器、</a:t>
            </a:r>
            <a:r>
              <a:rPr lang="en-US" altLang="zh-CN"/>
              <a:t>VD2 B</a:t>
            </a:r>
            <a:r>
              <a:rPr lang="zh-CN" altLang="en-US"/>
              <a:t>型增量式和绝对值式的伺服驱动器主电源和控制电源是分开</a:t>
            </a:r>
            <a:r>
              <a:rPr lang="zh-CN" altLang="en-US"/>
              <a:t>的。</a:t>
            </a:r>
            <a:endParaRPr lang="zh-CN" altLang="en-US"/>
          </a:p>
          <a:p>
            <a:r>
              <a:rPr lang="zh-CN" altLang="en-US"/>
              <a:t>注意这几种驱动器一定要接控制电源，如果不接控制电源，只是给功率板中的电容充电，驱动器中的控制板是没有电压</a:t>
            </a:r>
            <a:r>
              <a:rPr lang="zh-CN" altLang="en-US"/>
              <a:t>的。主要的表现为面板指示灯不亮、通讯不上。这时候只有母线</a:t>
            </a:r>
            <a:r>
              <a:rPr lang="zh-CN" altLang="en-US"/>
              <a:t>电压。</a:t>
            </a:r>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如果有一些特殊的场合需要用到三相</a:t>
            </a:r>
            <a:r>
              <a:rPr lang="en-US" altLang="zh-CN"/>
              <a:t>220V</a:t>
            </a:r>
            <a:r>
              <a:rPr lang="zh-CN" altLang="en-US"/>
              <a:t>的，那需要接一个变压器，将三相</a:t>
            </a:r>
            <a:r>
              <a:rPr lang="en-US" altLang="zh-CN"/>
              <a:t>380</a:t>
            </a:r>
            <a:r>
              <a:rPr lang="zh-CN" altLang="en-US"/>
              <a:t>电压降为三相</a:t>
            </a:r>
            <a:r>
              <a:rPr lang="en-US" altLang="zh-CN"/>
              <a:t>220V</a:t>
            </a:r>
            <a:r>
              <a:rPr lang="zh-CN" altLang="en-US"/>
              <a:t>电压。</a:t>
            </a:r>
            <a:endParaRPr lang="zh-CN" altLang="en-US"/>
          </a:p>
          <a:p>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最后我们来总结</a:t>
            </a:r>
            <a:r>
              <a:rPr lang="zh-CN" altLang="en-US"/>
              <a:t>一下主电源、制动电阻与电机动力线三者的</a:t>
            </a:r>
            <a:r>
              <a:rPr lang="zh-CN" altLang="en-US"/>
              <a:t>关系。</a:t>
            </a:r>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E3AD87B8-9A4B-45E2-BBE5-FB86ADE287A3}"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7AAA611-6692-4583-86AB-5AB9B972BD4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2_仅标题">
    <p:spTree>
      <p:nvGrpSpPr>
        <p:cNvPr id="1" name=""/>
        <p:cNvGrpSpPr/>
        <p:nvPr/>
      </p:nvGrpSpPr>
      <p:grpSpPr>
        <a:xfrm>
          <a:off x="0" y="0"/>
          <a:ext cx="0" cy="0"/>
          <a:chOff x="0" y="0"/>
          <a:chExt cx="0" cy="0"/>
        </a:xfrm>
      </p:grpSpPr>
      <p:sp>
        <p:nvSpPr>
          <p:cNvPr id="2" name="标题 1"/>
          <p:cNvSpPr>
            <a:spLocks noGrp="1"/>
          </p:cNvSpPr>
          <p:nvPr>
            <p:ph type="title"/>
          </p:nvPr>
        </p:nvSpPr>
        <p:spPr>
          <a:xfrm>
            <a:off x="1275436" y="376143"/>
            <a:ext cx="8293039" cy="464750"/>
          </a:xfrm>
        </p:spPr>
        <p:txBody>
          <a:bodyPr vert="horz" lIns="68580" tIns="34290" rIns="68580" bIns="34290" rtlCol="0" anchor="ctr">
            <a:noAutofit/>
          </a:bodyPr>
          <a:lstStyle>
            <a:lvl1pPr algn="l">
              <a:defRPr lang="zh-CN" altLang="en-US" sz="3095" b="0" i="0" baseline="0" dirty="0">
                <a:solidFill>
                  <a:schemeClr val="tx1">
                    <a:lumMod val="65000"/>
                    <a:lumOff val="35000"/>
                  </a:schemeClr>
                </a:solidFill>
                <a:effectLst/>
                <a:latin typeface="微软雅黑" panose="020B0503020204020204" pitchFamily="34" charset="-122"/>
                <a:ea typeface="微软雅黑" panose="020B0503020204020204" pitchFamily="34" charset="-122"/>
              </a:defRPr>
            </a:lvl1pPr>
          </a:lstStyle>
          <a:p>
            <a:pPr lvl="0" defTabSz="514350">
              <a:lnSpc>
                <a:spcPct val="90000"/>
              </a:lnSpc>
            </a:pPr>
            <a:r>
              <a:rPr lang="zh-CN" altLang="en-US" dirty="0" smtClean="0"/>
              <a:t>单击此处编辑母版标题样式</a:t>
            </a:r>
            <a:endParaRPr lang="zh-CN" altLang="en-US" dirty="0"/>
          </a:p>
        </p:txBody>
      </p:sp>
      <p:cxnSp>
        <p:nvCxnSpPr>
          <p:cNvPr id="12" name="直接连接符 11"/>
          <p:cNvCxnSpPr/>
          <p:nvPr userDrawn="1"/>
        </p:nvCxnSpPr>
        <p:spPr>
          <a:xfrm flipV="1">
            <a:off x="1275150" y="906330"/>
            <a:ext cx="11052321" cy="1"/>
          </a:xfrm>
          <a:prstGeom prst="line">
            <a:avLst/>
          </a:prstGeom>
          <a:ln w="15875" cmpd="sng">
            <a:solidFill>
              <a:srgbClr val="18B29D"/>
            </a:solidFill>
          </a:ln>
          <a:effectLst/>
        </p:spPr>
        <p:style>
          <a:lnRef idx="2">
            <a:schemeClr val="accent1"/>
          </a:lnRef>
          <a:fillRef idx="0">
            <a:schemeClr val="accent1"/>
          </a:fillRef>
          <a:effectRef idx="1">
            <a:schemeClr val="accent1"/>
          </a:effectRef>
          <a:fontRef idx="minor">
            <a:schemeClr val="tx1"/>
          </a:fontRef>
        </p:style>
      </p:cxnSp>
      <p:grpSp>
        <p:nvGrpSpPr>
          <p:cNvPr id="14" name="组合 13"/>
          <p:cNvGrpSpPr/>
          <p:nvPr userDrawn="1"/>
        </p:nvGrpSpPr>
        <p:grpSpPr>
          <a:xfrm>
            <a:off x="556279" y="349355"/>
            <a:ext cx="556875" cy="556844"/>
            <a:chOff x="406574" y="236732"/>
            <a:chExt cx="612048" cy="593261"/>
          </a:xfrm>
        </p:grpSpPr>
        <p:sp>
          <p:nvSpPr>
            <p:cNvPr id="15" name="矩形 14"/>
            <p:cNvSpPr/>
            <p:nvPr userDrawn="1"/>
          </p:nvSpPr>
          <p:spPr>
            <a:xfrm>
              <a:off x="406574" y="236732"/>
              <a:ext cx="504000" cy="504000"/>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a:p>
          </p:txBody>
        </p:sp>
        <p:sp>
          <p:nvSpPr>
            <p:cNvPr id="16" name="矩形 15"/>
            <p:cNvSpPr/>
            <p:nvPr userDrawn="1"/>
          </p:nvSpPr>
          <p:spPr>
            <a:xfrm>
              <a:off x="694606" y="512239"/>
              <a:ext cx="324016" cy="317754"/>
            </a:xfrm>
            <a:prstGeom prst="rect">
              <a:avLst/>
            </a:prstGeom>
            <a:solidFill>
              <a:srgbClr val="18B2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a:p>
          </p:txBody>
        </p:sp>
      </p:grpSp>
      <p:pic>
        <p:nvPicPr>
          <p:cNvPr id="6149" name="图片 3" descr="维控logo中文副本"/>
          <p:cNvPicPr>
            <a:picLocks noChangeAspect="1"/>
          </p:cNvPicPr>
          <p:nvPr userDrawn="1"/>
        </p:nvPicPr>
        <p:blipFill>
          <a:blip r:embed="rId2" cstate="print"/>
          <a:stretch>
            <a:fillRect/>
          </a:stretch>
        </p:blipFill>
        <p:spPr>
          <a:xfrm>
            <a:off x="10277177" y="375919"/>
            <a:ext cx="2182416" cy="427709"/>
          </a:xfrm>
          <a:prstGeom prst="rect">
            <a:avLst/>
          </a:prstGeom>
          <a:noFill/>
          <a:ln w="9525">
            <a:noFill/>
            <a:miter/>
          </a:ln>
        </p:spPr>
      </p:pic>
      <p:sp>
        <p:nvSpPr>
          <p:cNvPr id="37" name="矩形 36"/>
          <p:cNvSpPr/>
          <p:nvPr userDrawn="1"/>
        </p:nvSpPr>
        <p:spPr>
          <a:xfrm>
            <a:off x="0" y="6845300"/>
            <a:ext cx="12858750" cy="3873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1000"/>
                                        <p:tgtEl>
                                          <p:spTgt spid="2"/>
                                        </p:tgtEl>
                                      </p:cBhvr>
                                    </p:animEffect>
                                  </p:childTnLst>
                                </p:cTn>
                              </p:par>
                              <p:par>
                                <p:cTn id="8" presetID="31"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 calcmode="lin" valueType="num">
                                      <p:cBhvr>
                                        <p:cTn id="10" dur="500" fill="hold"/>
                                        <p:tgtEl>
                                          <p:spTgt spid="14"/>
                                        </p:tgtEl>
                                        <p:attrNameLst>
                                          <p:attrName>ppt_w</p:attrName>
                                        </p:attrNameLst>
                                      </p:cBhvr>
                                      <p:tavLst>
                                        <p:tav tm="0">
                                          <p:val>
                                            <p:fltVal val="0"/>
                                          </p:val>
                                        </p:tav>
                                        <p:tav tm="100000">
                                          <p:val>
                                            <p:strVal val="#ppt_w"/>
                                          </p:val>
                                        </p:tav>
                                      </p:tavLst>
                                    </p:anim>
                                    <p:anim calcmode="lin" valueType="num">
                                      <p:cBhvr>
                                        <p:cTn id="11" dur="500" fill="hold"/>
                                        <p:tgtEl>
                                          <p:spTgt spid="14"/>
                                        </p:tgtEl>
                                        <p:attrNameLst>
                                          <p:attrName>ppt_h</p:attrName>
                                        </p:attrNameLst>
                                      </p:cBhvr>
                                      <p:tavLst>
                                        <p:tav tm="0">
                                          <p:val>
                                            <p:fltVal val="0"/>
                                          </p:val>
                                        </p:tav>
                                        <p:tav tm="100000">
                                          <p:val>
                                            <p:strVal val="#ppt_h"/>
                                          </p:val>
                                        </p:tav>
                                      </p:tavLst>
                                    </p:anim>
                                    <p:anim calcmode="lin" valueType="num">
                                      <p:cBhvr>
                                        <p:cTn id="12" dur="500" fill="hold"/>
                                        <p:tgtEl>
                                          <p:spTgt spid="14"/>
                                        </p:tgtEl>
                                        <p:attrNameLst>
                                          <p:attrName>style.rotation</p:attrName>
                                        </p:attrNameLst>
                                      </p:cBhvr>
                                      <p:tavLst>
                                        <p:tav tm="0">
                                          <p:val>
                                            <p:fltVal val="90"/>
                                          </p:val>
                                        </p:tav>
                                        <p:tav tm="100000">
                                          <p:val>
                                            <p:fltVal val="0"/>
                                          </p:val>
                                        </p:tav>
                                      </p:tavLst>
                                    </p:anim>
                                    <p:animEffect transition="in" filter="fade">
                                      <p:cBhvr>
                                        <p:cTn id="13" dur="500"/>
                                        <p:tgtEl>
                                          <p:spTgt spid="14"/>
                                        </p:tgtEl>
                                      </p:cBhvr>
                                    </p:animEffect>
                                  </p:childTnLst>
                                </p:cTn>
                              </p:par>
                              <p:par>
                                <p:cTn id="14" presetID="22" presetClass="entr" presetSubtype="8" fill="hold" nodeType="withEffect">
                                  <p:stCondLst>
                                    <p:cond delay="250"/>
                                  </p:stCondLst>
                                  <p:childTnLst>
                                    <p:set>
                                      <p:cBhvr>
                                        <p:cTn id="15" dur="1" fill="hold">
                                          <p:stCondLst>
                                            <p:cond delay="0"/>
                                          </p:stCondLst>
                                        </p:cTn>
                                        <p:tgtEl>
                                          <p:spTgt spid="12"/>
                                        </p:tgtEl>
                                        <p:attrNameLst>
                                          <p:attrName>style.visibility</p:attrName>
                                        </p:attrNameLst>
                                      </p:cBhvr>
                                      <p:to>
                                        <p:strVal val="visible"/>
                                      </p:to>
                                    </p:set>
                                    <p:animEffect transition="in" filter="wipe(left)">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标题和内容-无背景">
    <p:spTree>
      <p:nvGrpSpPr>
        <p:cNvPr id="1" name=""/>
        <p:cNvGrpSpPr/>
        <p:nvPr/>
      </p:nvGrpSpPr>
      <p:grpSpPr>
        <a:xfrm>
          <a:off x="0" y="0"/>
          <a:ext cx="0" cy="0"/>
          <a:chOff x="0" y="0"/>
          <a:chExt cx="0" cy="0"/>
        </a:xfrm>
      </p:grpSpPr>
      <p:sp>
        <p:nvSpPr>
          <p:cNvPr id="3" name="内容占位符 2"/>
          <p:cNvSpPr>
            <a:spLocks noGrp="1"/>
          </p:cNvSpPr>
          <p:nvPr>
            <p:ph idx="1"/>
          </p:nvPr>
        </p:nvSpPr>
        <p:spPr>
          <a:xfrm>
            <a:off x="454961" y="1110247"/>
            <a:ext cx="12050089" cy="5532632"/>
          </a:xfrm>
        </p:spPr>
        <p:txBody>
          <a:bodyPr/>
          <a:lstStyle/>
          <a:p>
            <a:pPr lvl="0"/>
            <a:r>
              <a:rPr lang="zh-CN" altLang="en-US" dirty="0" smtClean="0"/>
              <a:t>单击此处编辑母版文本样式</a:t>
            </a:r>
            <a:endParaRPr lang="zh-CN" altLang="en-US" dirty="0" smtClean="0"/>
          </a:p>
          <a:p>
            <a:pPr lvl="1"/>
            <a:r>
              <a:rPr lang="zh-CN" altLang="en-US" dirty="0" smtClean="0"/>
              <a:t>第二级</a:t>
            </a:r>
            <a:endParaRPr lang="zh-CN" altLang="en-US" dirty="0" smtClean="0"/>
          </a:p>
          <a:p>
            <a:pPr lvl="2"/>
            <a:r>
              <a:rPr lang="zh-CN" altLang="en-US" dirty="0" smtClean="0"/>
              <a:t>第三级</a:t>
            </a:r>
            <a:endParaRPr lang="zh-CN" altLang="en-US" dirty="0" smtClean="0"/>
          </a:p>
          <a:p>
            <a:pPr lvl="3"/>
            <a:r>
              <a:rPr lang="zh-CN" altLang="en-US" dirty="0" smtClean="0"/>
              <a:t>第四级</a:t>
            </a:r>
            <a:endParaRPr lang="zh-CN" altLang="en-US" dirty="0" smtClean="0"/>
          </a:p>
          <a:p>
            <a:pPr lvl="4"/>
            <a:r>
              <a:rPr lang="zh-CN" altLang="en-US" dirty="0" smtClean="0"/>
              <a:t>第五级</a:t>
            </a:r>
            <a:endParaRPr lang="zh-CN" altLang="en-US" dirty="0"/>
          </a:p>
        </p:txBody>
      </p:sp>
      <p:sp>
        <p:nvSpPr>
          <p:cNvPr id="4" name="日期占位符 3"/>
          <p:cNvSpPr>
            <a:spLocks noGrp="1"/>
          </p:cNvSpPr>
          <p:nvPr>
            <p:ph type="dt" sz="half" idx="10"/>
          </p:nvPr>
        </p:nvSpPr>
        <p:spPr>
          <a:xfrm>
            <a:off x="593685" y="6703595"/>
            <a:ext cx="3000375" cy="385072"/>
          </a:xfrm>
        </p:spPr>
        <p:txBody>
          <a:bodyPr/>
          <a:lstStyle/>
          <a:p>
            <a:fld id="{9125718D-374B-48EB-A1E7-112597E392C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dirty="0"/>
          </a:p>
        </p:txBody>
      </p:sp>
      <p:sp>
        <p:nvSpPr>
          <p:cNvPr id="6" name="灯片编号占位符 5"/>
          <p:cNvSpPr>
            <a:spLocks noGrp="1"/>
          </p:cNvSpPr>
          <p:nvPr>
            <p:ph type="sldNum" sz="quarter" idx="12"/>
          </p:nvPr>
        </p:nvSpPr>
        <p:spPr/>
        <p:txBody>
          <a:bodyPr/>
          <a:lstStyle/>
          <a:p>
            <a:fld id="{80394C02-8E92-4DF7-AA55-62B0BA459C6D}"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4" Type="http://schemas.openxmlformats.org/officeDocument/2006/relationships/theme" Target="../theme/theme1.xml"/><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84238" y="385763"/>
            <a:ext cx="11090275" cy="1397000"/>
          </a:xfrm>
          <a:prstGeom prst="rect">
            <a:avLst/>
          </a:prstGeom>
        </p:spPr>
        <p:txBody>
          <a:bodyPr vert="horz" lIns="91440" tIns="45720" rIns="91440" bIns="45720" rtlCol="0" anchor="ctr">
            <a:normAutofit/>
          </a:bodyPr>
          <a:lstStyle/>
          <a:p>
            <a:r>
              <a:rPr lang="zh-CN" altLang="en-US" dirty="0"/>
              <a:t>单击此处编辑母版标题样式</a:t>
            </a:r>
            <a:endParaRPr lang="zh-CN" altLang="en-US" dirty="0"/>
          </a:p>
        </p:txBody>
      </p:sp>
      <p:sp>
        <p:nvSpPr>
          <p:cNvPr id="3" name="文本占位符 2"/>
          <p:cNvSpPr>
            <a:spLocks noGrp="1"/>
          </p:cNvSpPr>
          <p:nvPr>
            <p:ph type="body" idx="1"/>
          </p:nvPr>
        </p:nvSpPr>
        <p:spPr>
          <a:xfrm>
            <a:off x="884238" y="1925638"/>
            <a:ext cx="11090275" cy="4589462"/>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84238" y="6704013"/>
            <a:ext cx="2892425" cy="384175"/>
          </a:xfrm>
          <a:prstGeom prst="rect">
            <a:avLst/>
          </a:prstGeom>
        </p:spPr>
        <p:txBody>
          <a:bodyPr vert="horz" lIns="91440" tIns="45720" rIns="91440" bIns="45720" rtlCol="0" anchor="ctr"/>
          <a:lstStyle>
            <a:lvl1pPr algn="l">
              <a:defRPr sz="1200">
                <a:solidFill>
                  <a:schemeClr val="tx1">
                    <a:tint val="75000"/>
                  </a:schemeClr>
                </a:solidFill>
              </a:defRPr>
            </a:lvl1pPr>
          </a:lstStyle>
          <a:p>
            <a:fld id="{32BF82D2-7A68-459D-A996-9BDDA2518FA4}" type="datetimeFigureOut">
              <a:rPr lang="zh-CN" altLang="en-US" smtClean="0"/>
            </a:fld>
            <a:endParaRPr lang="zh-CN" altLang="en-US"/>
          </a:p>
        </p:txBody>
      </p:sp>
      <p:sp>
        <p:nvSpPr>
          <p:cNvPr id="5" name="页脚占位符 4"/>
          <p:cNvSpPr>
            <a:spLocks noGrp="1"/>
          </p:cNvSpPr>
          <p:nvPr>
            <p:ph type="ftr" sz="quarter" idx="3"/>
          </p:nvPr>
        </p:nvSpPr>
        <p:spPr>
          <a:xfrm>
            <a:off x="4259263" y="6704013"/>
            <a:ext cx="4340225" cy="38417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9082088" y="6704013"/>
            <a:ext cx="2892425" cy="384175"/>
          </a:xfrm>
          <a:prstGeom prst="rect">
            <a:avLst/>
          </a:prstGeom>
        </p:spPr>
        <p:txBody>
          <a:bodyPr vert="horz" lIns="91440" tIns="45720" rIns="91440" bIns="45720" rtlCol="0" anchor="ctr"/>
          <a:lstStyle>
            <a:lvl1pPr algn="r">
              <a:defRPr sz="1200">
                <a:solidFill>
                  <a:schemeClr val="tx1">
                    <a:tint val="75000"/>
                  </a:schemeClr>
                </a:solidFill>
              </a:defRPr>
            </a:lvl1pPr>
          </a:lstStyle>
          <a:p>
            <a:fld id="{3E01EE5D-26FB-46D5-A381-ECFB35BF1D34}"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mc:AlternateContent xmlns:mc="http://schemas.openxmlformats.org/markup-compatibility/2006">
    <mc:Choice xmlns:p14="http://schemas.microsoft.com/office/powerpoint/2010/main" Requires="p14">
      <p:transition spd="slow" p14:dur="1000"/>
    </mc:Choice>
    <mc:Fallback>
      <p:transition spd="slow"/>
    </mc:Fallback>
  </mc:AlternateContent>
  <p:txStyles>
    <p:titleStyle>
      <a:lvl1pPr algn="l" defTabSz="914400" rtl="0" eaLnBrk="1" latinLnBrk="0" hangingPunct="1">
        <a:lnSpc>
          <a:spcPct val="90000"/>
        </a:lnSpc>
        <a:spcBef>
          <a:spcPct val="0"/>
        </a:spcBef>
        <a:buNone/>
        <a:defRPr sz="4400" kern="1200">
          <a:solidFill>
            <a:schemeClr val="tx1"/>
          </a:solidFill>
          <a:latin typeface="印品黑体" panose="00000500000000000000" pitchFamily="2" charset="-122"/>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image" Target="../media/image2.png"/></Relationships>
</file>

<file path=ppt/slides/_rels/slide10.xml.rels><?xml version="1.0" encoding="UTF-8" standalone="yes"?>
<Relationships xmlns="http://schemas.openxmlformats.org/package/2006/relationships"><Relationship Id="rId4" Type="http://schemas.openxmlformats.org/officeDocument/2006/relationships/notesSlide" Target="../notesSlides/notesSlide9.xml"/><Relationship Id="rId3" Type="http://schemas.openxmlformats.org/officeDocument/2006/relationships/slideLayout" Target="../slideLayouts/slideLayout2.xml"/><Relationship Id="rId2" Type="http://schemas.openxmlformats.org/officeDocument/2006/relationships/tags" Target="../tags/tag29.xml"/><Relationship Id="rId1" Type="http://schemas.openxmlformats.org/officeDocument/2006/relationships/image" Target="../media/image20.png"/></Relationships>
</file>

<file path=ppt/slides/_rels/slide11.xml.rels><?xml version="1.0" encoding="UTF-8" standalone="yes"?>
<Relationships xmlns="http://schemas.openxmlformats.org/package/2006/relationships"><Relationship Id="rId7" Type="http://schemas.openxmlformats.org/officeDocument/2006/relationships/notesSlide" Target="../notesSlides/notesSlide10.xml"/><Relationship Id="rId6"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tags" Target="../tags/tag33.xml"/><Relationship Id="rId3" Type="http://schemas.openxmlformats.org/officeDocument/2006/relationships/tags" Target="../tags/tag32.xml"/><Relationship Id="rId2" Type="http://schemas.openxmlformats.org/officeDocument/2006/relationships/tags" Target="../tags/tag31.xml"/><Relationship Id="rId1" Type="http://schemas.openxmlformats.org/officeDocument/2006/relationships/tags" Target="../tags/tag30.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image" Target="../media/image21.png"/></Relationships>
</file>

<file path=ppt/slides/_rels/slide13.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image" Target="../media/image29.jpeg"/><Relationship Id="rId7" Type="http://schemas.openxmlformats.org/officeDocument/2006/relationships/image" Target="../media/image28.jpeg"/><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 Id="rId3" Type="http://schemas.openxmlformats.org/officeDocument/2006/relationships/image" Target="../media/image24.png"/><Relationship Id="rId2" Type="http://schemas.openxmlformats.org/officeDocument/2006/relationships/image" Target="../media/image23.jpeg"/><Relationship Id="rId10" Type="http://schemas.openxmlformats.org/officeDocument/2006/relationships/notesSlide" Target="../notesSlides/notesSlide12.xml"/><Relationship Id="rId1" Type="http://schemas.openxmlformats.org/officeDocument/2006/relationships/image" Target="../media/image22.jpeg"/></Relationships>
</file>

<file path=ppt/slides/_rels/slide14.xml.rels><?xml version="1.0" encoding="UTF-8" standalone="yes"?>
<Relationships xmlns="http://schemas.openxmlformats.org/package/2006/relationships"><Relationship Id="rId5" Type="http://schemas.openxmlformats.org/officeDocument/2006/relationships/notesSlide" Target="../notesSlides/notesSlide13.xml"/><Relationship Id="rId4" Type="http://schemas.openxmlformats.org/officeDocument/2006/relationships/slideLayout" Target="../slideLayouts/slideLayout2.xml"/><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image" Target="../media/image9.jpeg"/></Relationships>
</file>

<file path=ppt/slides/_rels/slide15.xml.rels><?xml version="1.0" encoding="UTF-8" standalone="yes"?>
<Relationships xmlns="http://schemas.openxmlformats.org/package/2006/relationships"><Relationship Id="rId5" Type="http://schemas.openxmlformats.org/officeDocument/2006/relationships/notesSlide" Target="../notesSlides/notesSlide14.xml"/><Relationship Id="rId4" Type="http://schemas.openxmlformats.org/officeDocument/2006/relationships/slideLayout" Target="../slideLayouts/slideLayout2.xml"/><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image" Target="../media/image32.jpeg"/></Relationships>
</file>

<file path=ppt/slides/_rels/slide16.xml.rels><?xml version="1.0" encoding="UTF-8" standalone="yes"?>
<Relationships xmlns="http://schemas.openxmlformats.org/package/2006/relationships"><Relationship Id="rId9" Type="http://schemas.openxmlformats.org/officeDocument/2006/relationships/notesSlide" Target="../notesSlides/notesSlide15.xml"/><Relationship Id="rId8" Type="http://schemas.openxmlformats.org/officeDocument/2006/relationships/slideLayout" Target="../slideLayouts/slideLayout2.xml"/><Relationship Id="rId7" Type="http://schemas.openxmlformats.org/officeDocument/2006/relationships/tags" Target="../tags/tag34.xml"/><Relationship Id="rId6" Type="http://schemas.openxmlformats.org/officeDocument/2006/relationships/image" Target="../media/image37.png"/><Relationship Id="rId5" Type="http://schemas.openxmlformats.org/officeDocument/2006/relationships/image" Target="../media/image24.png"/><Relationship Id="rId4" Type="http://schemas.openxmlformats.org/officeDocument/2006/relationships/image" Target="../media/image36.png"/><Relationship Id="rId3" Type="http://schemas.openxmlformats.org/officeDocument/2006/relationships/image" Target="../media/image29.jpeg"/><Relationship Id="rId2" Type="http://schemas.openxmlformats.org/officeDocument/2006/relationships/image" Target="../media/image35.png"/><Relationship Id="rId1" Type="http://schemas.openxmlformats.org/officeDocument/2006/relationships/image" Target="../media/image7.png"/></Relationships>
</file>

<file path=ppt/slides/_rels/slide17.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22.jpeg"/><Relationship Id="rId4" Type="http://schemas.openxmlformats.org/officeDocument/2006/relationships/image" Target="../media/image24.png"/><Relationship Id="rId3" Type="http://schemas.openxmlformats.org/officeDocument/2006/relationships/image" Target="../media/image39.jpeg"/><Relationship Id="rId2" Type="http://schemas.openxmlformats.org/officeDocument/2006/relationships/image" Target="../media/image3.png"/><Relationship Id="rId1" Type="http://schemas.openxmlformats.org/officeDocument/2006/relationships/image" Target="../media/image38.png"/></Relationships>
</file>

<file path=ppt/slides/_rels/slide18.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25.jpeg"/><Relationship Id="rId3" Type="http://schemas.openxmlformats.org/officeDocument/2006/relationships/image" Target="../media/image42.png"/><Relationship Id="rId2" Type="http://schemas.openxmlformats.org/officeDocument/2006/relationships/image" Target="../media/image3.png"/><Relationship Id="rId1" Type="http://schemas.openxmlformats.org/officeDocument/2006/relationships/image" Target="../media/image41.png"/></Relationships>
</file>

<file path=ppt/slides/_rels/slide19.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29.jpeg"/><Relationship Id="rId5" Type="http://schemas.openxmlformats.org/officeDocument/2006/relationships/image" Target="../media/image47.png"/><Relationship Id="rId4" Type="http://schemas.openxmlformats.org/officeDocument/2006/relationships/image" Target="../media/image46.png"/><Relationship Id="rId3" Type="http://schemas.openxmlformats.org/officeDocument/2006/relationships/image" Target="../media/image26.jpeg"/><Relationship Id="rId2" Type="http://schemas.openxmlformats.org/officeDocument/2006/relationships/image" Target="../media/image45.jpeg"/><Relationship Id="rId1" Type="http://schemas.openxmlformats.org/officeDocument/2006/relationships/image" Target="../media/image7.png"/></Relationships>
</file>

<file path=ppt/slides/_rels/slide2.xml.rels><?xml version="1.0" encoding="UTF-8" standalone="yes"?>
<Relationships xmlns="http://schemas.openxmlformats.org/package/2006/relationships"><Relationship Id="rId9" Type="http://schemas.openxmlformats.org/officeDocument/2006/relationships/tags" Target="../tags/tag9.xml"/><Relationship Id="rId8" Type="http://schemas.openxmlformats.org/officeDocument/2006/relationships/tags" Target="../tags/tag8.xml"/><Relationship Id="rId7" Type="http://schemas.openxmlformats.org/officeDocument/2006/relationships/tags" Target="../tags/tag7.xml"/><Relationship Id="rId6" Type="http://schemas.openxmlformats.org/officeDocument/2006/relationships/tags" Target="../tags/tag6.xml"/><Relationship Id="rId5" Type="http://schemas.openxmlformats.org/officeDocument/2006/relationships/tags" Target="../tags/tag5.xml"/><Relationship Id="rId4" Type="http://schemas.openxmlformats.org/officeDocument/2006/relationships/tags" Target="../tags/tag4.xml"/><Relationship Id="rId3" Type="http://schemas.openxmlformats.org/officeDocument/2006/relationships/tags" Target="../tags/tag3.xml"/><Relationship Id="rId22" Type="http://schemas.openxmlformats.org/officeDocument/2006/relationships/notesSlide" Target="../notesSlides/notesSlide2.xml"/><Relationship Id="rId21" Type="http://schemas.openxmlformats.org/officeDocument/2006/relationships/slideLayout" Target="../slideLayouts/slideLayout1.xml"/><Relationship Id="rId20" Type="http://schemas.openxmlformats.org/officeDocument/2006/relationships/tags" Target="../tags/tag20.xml"/><Relationship Id="rId2" Type="http://schemas.openxmlformats.org/officeDocument/2006/relationships/tags" Target="../tags/tag2.xml"/><Relationship Id="rId19" Type="http://schemas.openxmlformats.org/officeDocument/2006/relationships/tags" Target="../tags/tag19.xml"/><Relationship Id="rId18" Type="http://schemas.openxmlformats.org/officeDocument/2006/relationships/tags" Target="../tags/tag18.xml"/><Relationship Id="rId17" Type="http://schemas.openxmlformats.org/officeDocument/2006/relationships/tags" Target="../tags/tag17.xml"/><Relationship Id="rId16" Type="http://schemas.openxmlformats.org/officeDocument/2006/relationships/tags" Target="../tags/tag16.xml"/><Relationship Id="rId15" Type="http://schemas.openxmlformats.org/officeDocument/2006/relationships/tags" Target="../tags/tag15.xml"/><Relationship Id="rId14" Type="http://schemas.openxmlformats.org/officeDocument/2006/relationships/tags" Target="../tags/tag14.xml"/><Relationship Id="rId13" Type="http://schemas.openxmlformats.org/officeDocument/2006/relationships/tags" Target="../tags/tag13.xml"/><Relationship Id="rId12" Type="http://schemas.openxmlformats.org/officeDocument/2006/relationships/tags" Target="../tags/tag12.xml"/><Relationship Id="rId11" Type="http://schemas.openxmlformats.org/officeDocument/2006/relationships/tags" Target="../tags/tag11.xml"/><Relationship Id="rId10" Type="http://schemas.openxmlformats.org/officeDocument/2006/relationships/tags" Target="../tags/tag10.xml"/><Relationship Id="rId1" Type="http://schemas.openxmlformats.org/officeDocument/2006/relationships/tags" Target="../tags/tag1.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image" Target="../media/image48.png"/></Relationships>
</file>

<file path=ppt/slides/_rels/slide21.xml.rels><?xml version="1.0" encoding="UTF-8" standalone="yes"?>
<Relationships xmlns="http://schemas.openxmlformats.org/package/2006/relationships"><Relationship Id="rId7" Type="http://schemas.openxmlformats.org/officeDocument/2006/relationships/notesSlide" Target="../notesSlides/notesSlide17.xml"/><Relationship Id="rId6" Type="http://schemas.openxmlformats.org/officeDocument/2006/relationships/slideLayout" Target="../slideLayouts/slideLayout1.xml"/><Relationship Id="rId5" Type="http://schemas.openxmlformats.org/officeDocument/2006/relationships/tags" Target="../tags/tag38.xml"/><Relationship Id="rId4" Type="http://schemas.openxmlformats.org/officeDocument/2006/relationships/image" Target="../media/image2.png"/><Relationship Id="rId3" Type="http://schemas.openxmlformats.org/officeDocument/2006/relationships/tags" Target="../tags/tag37.xml"/><Relationship Id="rId2" Type="http://schemas.openxmlformats.org/officeDocument/2006/relationships/tags" Target="../tags/tag36.xml"/><Relationship Id="rId1" Type="http://schemas.openxmlformats.org/officeDocument/2006/relationships/tags" Target="../tags/tag35.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image" Target="../media/image21.png"/></Relationships>
</file>

<file path=ppt/slides/_rels/slide23.xml.rels><?xml version="1.0" encoding="UTF-8" standalone="yes"?>
<Relationships xmlns="http://schemas.openxmlformats.org/package/2006/relationships"><Relationship Id="rId9" Type="http://schemas.openxmlformats.org/officeDocument/2006/relationships/notesSlide" Target="../notesSlides/notesSlide19.xml"/><Relationship Id="rId8" Type="http://schemas.openxmlformats.org/officeDocument/2006/relationships/slideLayout" Target="../slideLayouts/slideLayout2.xml"/><Relationship Id="rId7" Type="http://schemas.openxmlformats.org/officeDocument/2006/relationships/image" Target="../media/image55.jpeg"/><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jpeg"/><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image" Target="../media/image49.png"/></Relationships>
</file>

<file path=ppt/slides/_rels/slide24.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51.png"/><Relationship Id="rId4" Type="http://schemas.openxmlformats.org/officeDocument/2006/relationships/image" Target="../media/image56.png"/><Relationship Id="rId3" Type="http://schemas.openxmlformats.org/officeDocument/2006/relationships/image" Target="../media/image49.png"/><Relationship Id="rId2" Type="http://schemas.openxmlformats.org/officeDocument/2006/relationships/image" Target="../media/image35.png"/><Relationship Id="rId1" Type="http://schemas.openxmlformats.org/officeDocument/2006/relationships/image" Target="../media/image7.png"/></Relationships>
</file>

<file path=ppt/slides/_rels/slide25.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image" Target="../media/image52.jpeg"/><Relationship Id="rId6" Type="http://schemas.openxmlformats.org/officeDocument/2006/relationships/image" Target="../media/image49.png"/><Relationship Id="rId5" Type="http://schemas.openxmlformats.org/officeDocument/2006/relationships/image" Target="../media/image61.png"/><Relationship Id="rId4" Type="http://schemas.openxmlformats.org/officeDocument/2006/relationships/image" Target="../media/image60.png"/><Relationship Id="rId3" Type="http://schemas.openxmlformats.org/officeDocument/2006/relationships/image" Target="../media/image59.png"/><Relationship Id="rId2" Type="http://schemas.openxmlformats.org/officeDocument/2006/relationships/image" Target="../media/image58.jpeg"/><Relationship Id="rId1" Type="http://schemas.openxmlformats.org/officeDocument/2006/relationships/image" Target="../media/image18.jpeg"/></Relationships>
</file>

<file path=ppt/slides/_rels/slide26.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39.jpeg"/><Relationship Id="rId5" Type="http://schemas.openxmlformats.org/officeDocument/2006/relationships/image" Target="../media/image50.png"/><Relationship Id="rId4" Type="http://schemas.openxmlformats.org/officeDocument/2006/relationships/image" Target="../media/image53.jpeg"/><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image" Target="../media/image3.png"/></Relationships>
</file>

<file path=ppt/slides/_rels/slide27.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image" Target="../media/image54.jpeg"/><Relationship Id="rId4" Type="http://schemas.openxmlformats.org/officeDocument/2006/relationships/image" Target="../media/image50.png"/><Relationship Id="rId3" Type="http://schemas.openxmlformats.org/officeDocument/2006/relationships/image" Target="../media/image42.png"/><Relationship Id="rId2" Type="http://schemas.openxmlformats.org/officeDocument/2006/relationships/image" Target="../media/image3.png"/><Relationship Id="rId1" Type="http://schemas.openxmlformats.org/officeDocument/2006/relationships/image" Target="../media/image64.png"/></Relationships>
</file>

<file path=ppt/slides/_rels/slide28.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image" Target="../media/image55.jpeg"/><Relationship Id="rId4" Type="http://schemas.openxmlformats.org/officeDocument/2006/relationships/image" Target="../media/image49.png"/><Relationship Id="rId3" Type="http://schemas.openxmlformats.org/officeDocument/2006/relationships/image" Target="../media/image65.png"/><Relationship Id="rId2" Type="http://schemas.openxmlformats.org/officeDocument/2006/relationships/image" Target="../media/image45.jpeg"/><Relationship Id="rId1" Type="http://schemas.openxmlformats.org/officeDocument/2006/relationships/image" Target="../media/image7.png"/></Relationships>
</file>

<file path=ppt/slides/_rels/slide29.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tags" Target="../tags/tag43.xml"/><Relationship Id="rId5" Type="http://schemas.openxmlformats.org/officeDocument/2006/relationships/image" Target="../media/image2.png"/><Relationship Id="rId4" Type="http://schemas.openxmlformats.org/officeDocument/2006/relationships/tags" Target="../tags/tag42.xml"/><Relationship Id="rId3" Type="http://schemas.openxmlformats.org/officeDocument/2006/relationships/tags" Target="../tags/tag41.xml"/><Relationship Id="rId2" Type="http://schemas.openxmlformats.org/officeDocument/2006/relationships/tags" Target="../tags/tag40.xml"/><Relationship Id="rId1" Type="http://schemas.openxmlformats.org/officeDocument/2006/relationships/tags" Target="../tags/tag39.xml"/></Relationships>
</file>

<file path=ppt/slides/_rels/slide3.xml.rels><?xml version="1.0" encoding="UTF-8" standalone="yes"?>
<Relationships xmlns="http://schemas.openxmlformats.org/package/2006/relationships"><Relationship Id="rId8" Type="http://schemas.openxmlformats.org/officeDocument/2006/relationships/notesSlide" Target="../notesSlides/notesSlide3.xml"/><Relationship Id="rId7"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tags" Target="../tags/tag21.xml"/><Relationship Id="rId4" Type="http://schemas.openxmlformats.org/officeDocument/2006/relationships/image" Target="../media/image6.png"/><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image" Target="../media/image3.png"/></Relationships>
</file>

<file path=ppt/slides/_rels/slide30.xml.rels><?xml version="1.0" encoding="UTF-8" standalone="yes"?>
<Relationships xmlns="http://schemas.openxmlformats.org/package/2006/relationships"><Relationship Id="rId4" Type="http://schemas.openxmlformats.org/officeDocument/2006/relationships/notesSlide" Target="../notesSlides/notesSlide20.xml"/><Relationship Id="rId3" Type="http://schemas.openxmlformats.org/officeDocument/2006/relationships/slideLayout" Target="../slideLayouts/slideLayout2.xml"/><Relationship Id="rId2" Type="http://schemas.openxmlformats.org/officeDocument/2006/relationships/image" Target="../media/image68.png"/><Relationship Id="rId1" Type="http://schemas.openxmlformats.org/officeDocument/2006/relationships/image" Target="../media/image67.png"/></Relationships>
</file>

<file path=ppt/slides/_rels/slide31.xml.rels><?xml version="1.0" encoding="UTF-8" standalone="yes"?>
<Relationships xmlns="http://schemas.openxmlformats.org/package/2006/relationships"><Relationship Id="rId6" Type="http://schemas.openxmlformats.org/officeDocument/2006/relationships/notesSlide" Target="../notesSlides/notesSlide21.xml"/><Relationship Id="rId5" Type="http://schemas.openxmlformats.org/officeDocument/2006/relationships/slideLayout" Target="../slideLayouts/slideLayout2.xml"/><Relationship Id="rId4" Type="http://schemas.openxmlformats.org/officeDocument/2006/relationships/image" Target="../media/image70.png"/><Relationship Id="rId3" Type="http://schemas.openxmlformats.org/officeDocument/2006/relationships/tags" Target="../tags/tag45.xml"/><Relationship Id="rId2" Type="http://schemas.openxmlformats.org/officeDocument/2006/relationships/image" Target="../media/image69.png"/><Relationship Id="rId1" Type="http://schemas.openxmlformats.org/officeDocument/2006/relationships/tags" Target="../tags/tag44.xml"/></Relationships>
</file>

<file path=ppt/slides/_rels/slide32.xml.rels><?xml version="1.0" encoding="UTF-8" standalone="yes"?>
<Relationships xmlns="http://schemas.openxmlformats.org/package/2006/relationships"><Relationship Id="rId4" Type="http://schemas.openxmlformats.org/officeDocument/2006/relationships/notesSlide" Target="../notesSlides/notesSlide22.xml"/><Relationship Id="rId3" Type="http://schemas.openxmlformats.org/officeDocument/2006/relationships/slideLayout" Target="../slideLayouts/slideLayout2.xml"/><Relationship Id="rId2" Type="http://schemas.openxmlformats.org/officeDocument/2006/relationships/image" Target="../media/image72.png"/><Relationship Id="rId1" Type="http://schemas.openxmlformats.org/officeDocument/2006/relationships/image" Target="../media/image71.png"/></Relationships>
</file>

<file path=ppt/slides/_rels/slide33.xml.rels><?xml version="1.0" encoding="UTF-8" standalone="yes"?>
<Relationships xmlns="http://schemas.openxmlformats.org/package/2006/relationships"><Relationship Id="rId4" Type="http://schemas.openxmlformats.org/officeDocument/2006/relationships/notesSlide" Target="../notesSlides/notesSlide23.xml"/><Relationship Id="rId3" Type="http://schemas.openxmlformats.org/officeDocument/2006/relationships/slideLayout" Target="../slideLayouts/slideLayout2.xml"/><Relationship Id="rId2" Type="http://schemas.openxmlformats.org/officeDocument/2006/relationships/image" Target="../media/image74.png"/><Relationship Id="rId1" Type="http://schemas.openxmlformats.org/officeDocument/2006/relationships/image" Target="../media/image73.png"/></Relationships>
</file>

<file path=ppt/slides/_rels/slide34.xml.rels><?xml version="1.0" encoding="UTF-8" standalone="yes"?>
<Relationships xmlns="http://schemas.openxmlformats.org/package/2006/relationships"><Relationship Id="rId6" Type="http://schemas.openxmlformats.org/officeDocument/2006/relationships/notesSlide" Target="../notesSlides/notesSlide24.xml"/><Relationship Id="rId5" Type="http://schemas.openxmlformats.org/officeDocument/2006/relationships/slideLayout" Target="../slideLayouts/slideLayout2.xml"/><Relationship Id="rId4" Type="http://schemas.openxmlformats.org/officeDocument/2006/relationships/image" Target="../media/image78.png"/><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image" Target="../media/image75.png"/></Relationships>
</file>

<file path=ppt/slides/_rels/slide35.xml.rels><?xml version="1.0" encoding="UTF-8" standalone="yes"?>
<Relationships xmlns="http://schemas.openxmlformats.org/package/2006/relationships"><Relationship Id="rId5" Type="http://schemas.openxmlformats.org/officeDocument/2006/relationships/notesSlide" Target="../notesSlides/notesSlide25.xml"/><Relationship Id="rId4" Type="http://schemas.openxmlformats.org/officeDocument/2006/relationships/slideLayout" Target="../slideLayouts/slideLayout2.xml"/><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image" Target="../media/image79.png"/></Relationships>
</file>

<file path=ppt/slides/_rels/slide36.xml.rels><?xml version="1.0" encoding="UTF-8" standalone="yes"?>
<Relationships xmlns="http://schemas.openxmlformats.org/package/2006/relationships"><Relationship Id="rId6" Type="http://schemas.openxmlformats.org/officeDocument/2006/relationships/notesSlide" Target="../notesSlides/notesSlide26.xml"/><Relationship Id="rId5" Type="http://schemas.openxmlformats.org/officeDocument/2006/relationships/slideLayout" Target="../slideLayouts/slideLayout2.xml"/><Relationship Id="rId4" Type="http://schemas.openxmlformats.org/officeDocument/2006/relationships/image" Target="../media/image85.png"/><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image" Target="../media/image82.png"/></Relationships>
</file>

<file path=ppt/slides/_rels/slide37.xml.rels><?xml version="1.0" encoding="UTF-8" standalone="yes"?>
<Relationships xmlns="http://schemas.openxmlformats.org/package/2006/relationships"><Relationship Id="rId5" Type="http://schemas.openxmlformats.org/officeDocument/2006/relationships/notesSlide" Target="../notesSlides/notesSlide27.xml"/><Relationship Id="rId4" Type="http://schemas.openxmlformats.org/officeDocument/2006/relationships/slideLayout" Target="../slideLayouts/slideLayout2.xml"/><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image" Target="../media/image86.png"/></Relationships>
</file>

<file path=ppt/slides/_rels/slide38.xml.rels><?xml version="1.0" encoding="UTF-8" standalone="yes"?>
<Relationships xmlns="http://schemas.openxmlformats.org/package/2006/relationships"><Relationship Id="rId6" Type="http://schemas.openxmlformats.org/officeDocument/2006/relationships/notesSlide" Target="../notesSlides/notesSlide28.xml"/><Relationship Id="rId5" Type="http://schemas.openxmlformats.org/officeDocument/2006/relationships/slideLayout" Target="../slideLayouts/slideLayout2.xml"/><Relationship Id="rId4" Type="http://schemas.openxmlformats.org/officeDocument/2006/relationships/image" Target="../media/image92.png"/><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image" Target="../media/image89.png"/></Relationships>
</file>

<file path=ppt/slides/_rels/slide39.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tags" Target="../tags/tag49.xml"/><Relationship Id="rId3" Type="http://schemas.openxmlformats.org/officeDocument/2006/relationships/tags" Target="../tags/tag48.xml"/><Relationship Id="rId2" Type="http://schemas.openxmlformats.org/officeDocument/2006/relationships/tags" Target="../tags/tag47.xml"/><Relationship Id="rId1" Type="http://schemas.openxmlformats.org/officeDocument/2006/relationships/tags" Target="../tags/tag46.xml"/></Relationships>
</file>

<file path=ppt/slides/_rels/slide4.xml.rels><?xml version="1.0" encoding="UTF-8" standalone="yes"?>
<Relationships xmlns="http://schemas.openxmlformats.org/package/2006/relationships"><Relationship Id="rId7" Type="http://schemas.openxmlformats.org/officeDocument/2006/relationships/notesSlide" Target="../notesSlides/notesSlide4.xml"/><Relationship Id="rId6" Type="http://schemas.openxmlformats.org/officeDocument/2006/relationships/slideLayout" Target="../slideLayouts/slideLayout1.xml"/><Relationship Id="rId5" Type="http://schemas.openxmlformats.org/officeDocument/2006/relationships/tags" Target="../tags/tag25.xml"/><Relationship Id="rId4" Type="http://schemas.openxmlformats.org/officeDocument/2006/relationships/image" Target="../media/image2.png"/><Relationship Id="rId3" Type="http://schemas.openxmlformats.org/officeDocument/2006/relationships/tags" Target="../tags/tag24.xml"/><Relationship Id="rId2" Type="http://schemas.openxmlformats.org/officeDocument/2006/relationships/tags" Target="../tags/tag23.xml"/><Relationship Id="rId1" Type="http://schemas.openxmlformats.org/officeDocument/2006/relationships/tags" Target="../tags/tag22.xml"/></Relationships>
</file>

<file path=ppt/slides/_rels/slide40.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96.png"/><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image" Target="../media/image93.jpeg"/></Relationships>
</file>

<file path=ppt/slides/_rels/slide41.xml.rels><?xml version="1.0" encoding="UTF-8" standalone="yes"?>
<Relationships xmlns="http://schemas.openxmlformats.org/package/2006/relationships"><Relationship Id="rId6" Type="http://schemas.openxmlformats.org/officeDocument/2006/relationships/notesSlide" Target="../notesSlides/notesSlide29.xml"/><Relationship Id="rId5" Type="http://schemas.openxmlformats.org/officeDocument/2006/relationships/slideLayout" Target="../slideLayouts/slideLayout2.xml"/><Relationship Id="rId4" Type="http://schemas.openxmlformats.org/officeDocument/2006/relationships/image" Target="../media/image100.jpeg"/><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image" Target="../media/image97.png"/></Relationships>
</file>

<file path=ppt/slides/_rels/slide42.xml.rels><?xml version="1.0" encoding="UTF-8" standalone="yes"?>
<Relationships xmlns="http://schemas.openxmlformats.org/package/2006/relationships"><Relationship Id="rId5" Type="http://schemas.openxmlformats.org/officeDocument/2006/relationships/notesSlide" Target="../notesSlides/notesSlide30.xml"/><Relationship Id="rId4" Type="http://schemas.openxmlformats.org/officeDocument/2006/relationships/slideLayout" Target="../slideLayouts/slideLayout2.xml"/><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image" Target="../media/image101.png"/></Relationships>
</file>

<file path=ppt/slides/_rels/slide43.xml.rels><?xml version="1.0" encoding="UTF-8" standalone="yes"?>
<Relationships xmlns="http://schemas.openxmlformats.org/package/2006/relationships"><Relationship Id="rId7" Type="http://schemas.openxmlformats.org/officeDocument/2006/relationships/notesSlide" Target="../notesSlides/notesSlide31.xml"/><Relationship Id="rId6" Type="http://schemas.openxmlformats.org/officeDocument/2006/relationships/slideLayout" Target="../slideLayouts/slideLayout2.xml"/><Relationship Id="rId5" Type="http://schemas.openxmlformats.org/officeDocument/2006/relationships/image" Target="../media/image106.png"/><Relationship Id="rId4" Type="http://schemas.openxmlformats.org/officeDocument/2006/relationships/image" Target="../media/image105.png"/><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image" Target="../media/image101.png"/></Relationships>
</file>

<file path=ppt/slides/_rels/slide44.xml.rels><?xml version="1.0" encoding="UTF-8" standalone="yes"?>
<Relationships xmlns="http://schemas.openxmlformats.org/package/2006/relationships"><Relationship Id="rId8" Type="http://schemas.openxmlformats.org/officeDocument/2006/relationships/notesSlide" Target="../notesSlides/notesSlide32.xml"/><Relationship Id="rId7" Type="http://schemas.openxmlformats.org/officeDocument/2006/relationships/slideLayout" Target="../slideLayouts/slideLayout3.xml"/><Relationship Id="rId6" Type="http://schemas.openxmlformats.org/officeDocument/2006/relationships/image" Target="../media/image109.png"/><Relationship Id="rId5" Type="http://schemas.openxmlformats.org/officeDocument/2006/relationships/image" Target="../media/image2.svg"/><Relationship Id="rId4" Type="http://schemas.openxmlformats.org/officeDocument/2006/relationships/image" Target="../media/image108.png"/><Relationship Id="rId3" Type="http://schemas.openxmlformats.org/officeDocument/2006/relationships/image" Target="../media/image1.svg"/><Relationship Id="rId2" Type="http://schemas.openxmlformats.org/officeDocument/2006/relationships/image" Target="../media/image107.png"/><Relationship Id="rId1" Type="http://schemas.openxmlformats.org/officeDocument/2006/relationships/image" Target="../media/image2.png"/></Relationships>
</file>

<file path=ppt/slides/_rels/slide5.xml.rels><?xml version="1.0" encoding="UTF-8" standalone="yes"?>
<Relationships xmlns="http://schemas.openxmlformats.org/package/2006/relationships"><Relationship Id="rId9" Type="http://schemas.openxmlformats.org/officeDocument/2006/relationships/notesSlide" Target="../notesSlides/notesSlide5.xml"/><Relationship Id="rId8" Type="http://schemas.openxmlformats.org/officeDocument/2006/relationships/slideLayout" Target="../slideLayouts/slideLayout2.xml"/><Relationship Id="rId7" Type="http://schemas.openxmlformats.org/officeDocument/2006/relationships/image" Target="../media/image10.png"/><Relationship Id="rId6" Type="http://schemas.openxmlformats.org/officeDocument/2006/relationships/image" Target="../media/image9.jpeg"/><Relationship Id="rId5" Type="http://schemas.openxmlformats.org/officeDocument/2006/relationships/tags" Target="../tags/tag28.xml"/><Relationship Id="rId4" Type="http://schemas.openxmlformats.org/officeDocument/2006/relationships/image" Target="../media/image8.jpeg"/><Relationship Id="rId3" Type="http://schemas.openxmlformats.org/officeDocument/2006/relationships/tags" Target="../tags/tag27.xml"/><Relationship Id="rId2" Type="http://schemas.openxmlformats.org/officeDocument/2006/relationships/image" Target="../media/image7.png"/><Relationship Id="rId1" Type="http://schemas.openxmlformats.org/officeDocument/2006/relationships/tags" Target="../tags/tag26.xml"/></Relationships>
</file>

<file path=ppt/slides/_rels/slide6.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 Id="rId3" Type="http://schemas.openxmlformats.org/officeDocument/2006/relationships/image" Target="../media/image8.jpeg"/><Relationship Id="rId2" Type="http://schemas.openxmlformats.org/officeDocument/2006/relationships/image" Target="../media/image12.jpeg"/><Relationship Id="rId1" Type="http://schemas.openxmlformats.org/officeDocument/2006/relationships/image" Target="../media/image11.jpeg"/></Relationships>
</file>

<file path=ppt/slides/_rels/slide7.xml.rels><?xml version="1.0" encoding="UTF-8" standalone="yes"?>
<Relationships xmlns="http://schemas.openxmlformats.org/package/2006/relationships"><Relationship Id="rId4" Type="http://schemas.openxmlformats.org/officeDocument/2006/relationships/notesSlide" Target="../notesSlides/notesSlide6.xml"/><Relationship Id="rId3" Type="http://schemas.openxmlformats.org/officeDocument/2006/relationships/slideLayout" Target="../slideLayouts/slideLayout2.xml"/><Relationship Id="rId2" Type="http://schemas.openxmlformats.org/officeDocument/2006/relationships/image" Target="../media/image17.png"/><Relationship Id="rId1" Type="http://schemas.openxmlformats.org/officeDocument/2006/relationships/image" Target="../media/image16.png"/></Relationships>
</file>

<file path=ppt/slides/_rels/slide8.xml.rels><?xml version="1.0" encoding="UTF-8" standalone="yes"?>
<Relationships xmlns="http://schemas.openxmlformats.org/package/2006/relationships"><Relationship Id="rId6" Type="http://schemas.openxmlformats.org/officeDocument/2006/relationships/notesSlide" Target="../notesSlides/notesSlide7.xml"/><Relationship Id="rId5" Type="http://schemas.openxmlformats.org/officeDocument/2006/relationships/slideLayout" Target="../slideLayouts/slideLayout2.xml"/><Relationship Id="rId4" Type="http://schemas.openxmlformats.org/officeDocument/2006/relationships/image" Target="../media/image18.jpeg"/><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6"/>
          <p:cNvSpPr/>
          <p:nvPr/>
        </p:nvSpPr>
        <p:spPr bwMode="auto">
          <a:xfrm>
            <a:off x="0" y="1910848"/>
            <a:ext cx="4904362" cy="5321802"/>
          </a:xfrm>
          <a:custGeom>
            <a:avLst/>
            <a:gdLst>
              <a:gd name="T0" fmla="*/ 0 w 2197"/>
              <a:gd name="T1" fmla="*/ 0 h 2384"/>
              <a:gd name="T2" fmla="*/ 2197 w 2197"/>
              <a:gd name="T3" fmla="*/ 2384 h 2384"/>
              <a:gd name="T4" fmla="*/ 0 w 2197"/>
              <a:gd name="T5" fmla="*/ 2384 h 2384"/>
              <a:gd name="T6" fmla="*/ 0 w 2197"/>
              <a:gd name="T7" fmla="*/ 0 h 2384"/>
            </a:gdLst>
            <a:ahLst/>
            <a:cxnLst>
              <a:cxn ang="0">
                <a:pos x="T0" y="T1"/>
              </a:cxn>
              <a:cxn ang="0">
                <a:pos x="T2" y="T3"/>
              </a:cxn>
              <a:cxn ang="0">
                <a:pos x="T4" y="T5"/>
              </a:cxn>
              <a:cxn ang="0">
                <a:pos x="T6" y="T7"/>
              </a:cxn>
            </a:cxnLst>
            <a:rect l="0" t="0" r="r" b="b"/>
            <a:pathLst>
              <a:path w="2197" h="2384">
                <a:moveTo>
                  <a:pt x="0" y="0"/>
                </a:moveTo>
                <a:lnTo>
                  <a:pt x="2197" y="2384"/>
                </a:lnTo>
                <a:lnTo>
                  <a:pt x="0" y="2384"/>
                </a:lnTo>
                <a:lnTo>
                  <a:pt x="0" y="0"/>
                </a:lnTo>
                <a:close/>
              </a:path>
            </a:pathLst>
          </a:custGeom>
          <a:solidFill>
            <a:schemeClr val="accent1"/>
          </a:solidFill>
          <a:ln w="0">
            <a:noFill/>
            <a:prstDash val="solid"/>
            <a:round/>
          </a:ln>
        </p:spPr>
        <p:txBody>
          <a:bodyPr vert="horz" wrap="square" lIns="128580" tIns="64290" rIns="128580" bIns="64290" numCol="1" anchor="t" anchorCtr="0" compatLnSpc="1"/>
          <a:lstStyle/>
          <a:p>
            <a:endParaRPr lang="zh-CN" altLang="en-US"/>
          </a:p>
        </p:txBody>
      </p:sp>
      <p:sp>
        <p:nvSpPr>
          <p:cNvPr id="7" name="Freeform 7"/>
          <p:cNvSpPr/>
          <p:nvPr/>
        </p:nvSpPr>
        <p:spPr bwMode="auto">
          <a:xfrm>
            <a:off x="0" y="1910848"/>
            <a:ext cx="4904362" cy="5321802"/>
          </a:xfrm>
          <a:custGeom>
            <a:avLst/>
            <a:gdLst>
              <a:gd name="T0" fmla="*/ 0 w 2197"/>
              <a:gd name="T1" fmla="*/ 0 h 2384"/>
              <a:gd name="T2" fmla="*/ 2197 w 2197"/>
              <a:gd name="T3" fmla="*/ 2384 h 2384"/>
              <a:gd name="T4" fmla="*/ 0 w 2197"/>
              <a:gd name="T5" fmla="*/ 430 h 2384"/>
              <a:gd name="T6" fmla="*/ 0 w 2197"/>
              <a:gd name="T7" fmla="*/ 0 h 2384"/>
            </a:gdLst>
            <a:ahLst/>
            <a:cxnLst>
              <a:cxn ang="0">
                <a:pos x="T0" y="T1"/>
              </a:cxn>
              <a:cxn ang="0">
                <a:pos x="T2" y="T3"/>
              </a:cxn>
              <a:cxn ang="0">
                <a:pos x="T4" y="T5"/>
              </a:cxn>
              <a:cxn ang="0">
                <a:pos x="T6" y="T7"/>
              </a:cxn>
            </a:cxnLst>
            <a:rect l="0" t="0" r="r" b="b"/>
            <a:pathLst>
              <a:path w="2197" h="2384">
                <a:moveTo>
                  <a:pt x="0" y="0"/>
                </a:moveTo>
                <a:lnTo>
                  <a:pt x="2197" y="2384"/>
                </a:lnTo>
                <a:lnTo>
                  <a:pt x="0" y="430"/>
                </a:lnTo>
                <a:lnTo>
                  <a:pt x="0" y="0"/>
                </a:lnTo>
                <a:close/>
              </a:path>
            </a:pathLst>
          </a:custGeom>
          <a:solidFill>
            <a:schemeClr val="accent2"/>
          </a:solidFill>
          <a:ln w="0">
            <a:noFill/>
            <a:prstDash val="solid"/>
            <a:round/>
          </a:ln>
        </p:spPr>
        <p:txBody>
          <a:bodyPr vert="horz" wrap="square" lIns="128580" tIns="64290" rIns="128580" bIns="64290" numCol="1" anchor="t" anchorCtr="0" compatLnSpc="1"/>
          <a:lstStyle/>
          <a:p>
            <a:endParaRPr lang="zh-CN" altLang="en-US"/>
          </a:p>
        </p:txBody>
      </p:sp>
      <p:sp>
        <p:nvSpPr>
          <p:cNvPr id="9" name="Freeform 9"/>
          <p:cNvSpPr/>
          <p:nvPr/>
        </p:nvSpPr>
        <p:spPr bwMode="auto">
          <a:xfrm>
            <a:off x="0" y="0"/>
            <a:ext cx="9761846" cy="5949079"/>
          </a:xfrm>
          <a:custGeom>
            <a:avLst/>
            <a:gdLst>
              <a:gd name="T0" fmla="*/ 4373 w 4373"/>
              <a:gd name="T1" fmla="*/ 0 h 2665"/>
              <a:gd name="T2" fmla="*/ 0 w 4373"/>
              <a:gd name="T3" fmla="*/ 2665 h 2665"/>
              <a:gd name="T4" fmla="*/ 0 w 4373"/>
              <a:gd name="T5" fmla="*/ 2185 h 2665"/>
              <a:gd name="T6" fmla="*/ 4373 w 4373"/>
              <a:gd name="T7" fmla="*/ 0 h 2665"/>
            </a:gdLst>
            <a:ahLst/>
            <a:cxnLst>
              <a:cxn ang="0">
                <a:pos x="T0" y="T1"/>
              </a:cxn>
              <a:cxn ang="0">
                <a:pos x="T2" y="T3"/>
              </a:cxn>
              <a:cxn ang="0">
                <a:pos x="T4" y="T5"/>
              </a:cxn>
              <a:cxn ang="0">
                <a:pos x="T6" y="T7"/>
              </a:cxn>
            </a:cxnLst>
            <a:rect l="0" t="0" r="r" b="b"/>
            <a:pathLst>
              <a:path w="4373" h="2665">
                <a:moveTo>
                  <a:pt x="4373" y="0"/>
                </a:moveTo>
                <a:lnTo>
                  <a:pt x="0" y="2665"/>
                </a:lnTo>
                <a:lnTo>
                  <a:pt x="0" y="2185"/>
                </a:lnTo>
                <a:lnTo>
                  <a:pt x="4373" y="0"/>
                </a:lnTo>
                <a:close/>
              </a:path>
            </a:pathLst>
          </a:custGeom>
          <a:solidFill>
            <a:schemeClr val="accent2"/>
          </a:solidFill>
          <a:ln w="0">
            <a:noFill/>
            <a:prstDash val="solid"/>
            <a:round/>
          </a:ln>
        </p:spPr>
        <p:txBody>
          <a:bodyPr vert="horz" wrap="square" lIns="128580" tIns="64290" rIns="128580" bIns="64290" numCol="1" anchor="t" anchorCtr="0" compatLnSpc="1"/>
          <a:lstStyle/>
          <a:p>
            <a:endParaRPr lang="zh-CN" altLang="en-US"/>
          </a:p>
        </p:txBody>
      </p:sp>
      <p:pic>
        <p:nvPicPr>
          <p:cNvPr id="3" name="图片 2" descr="LOGO英文"/>
          <p:cNvPicPr>
            <a:picLocks noChangeAspect="1"/>
          </p:cNvPicPr>
          <p:nvPr/>
        </p:nvPicPr>
        <p:blipFill>
          <a:blip r:embed="rId1"/>
          <a:stretch>
            <a:fillRect/>
          </a:stretch>
        </p:blipFill>
        <p:spPr>
          <a:xfrm>
            <a:off x="92710" y="88265"/>
            <a:ext cx="2877820" cy="496570"/>
          </a:xfrm>
          <a:prstGeom prst="rect">
            <a:avLst/>
          </a:prstGeom>
        </p:spPr>
      </p:pic>
      <p:sp>
        <p:nvSpPr>
          <p:cNvPr id="10" name="矩形 259"/>
          <p:cNvSpPr>
            <a:spLocks noChangeArrowheads="1"/>
          </p:cNvSpPr>
          <p:nvPr/>
        </p:nvSpPr>
        <p:spPr bwMode="auto">
          <a:xfrm>
            <a:off x="5709119" y="3546475"/>
            <a:ext cx="6231255" cy="92329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buNone/>
            </a:pPr>
            <a:r>
              <a:rPr lang="en-US" altLang="zh-CN" sz="6000" dirty="0">
                <a:solidFill>
                  <a:schemeClr val="tx1"/>
                </a:solidFill>
                <a:latin typeface="楷体" panose="02010609060101010101" charset="-122"/>
                <a:ea typeface="楷体" panose="02010609060101010101" charset="-122"/>
                <a:cs typeface="Arial" panose="020B0604020202020204" pitchFamily="34" charset="0"/>
                <a:sym typeface="+mn-ea"/>
              </a:rPr>
              <a:t>Servo cable</a:t>
            </a:r>
            <a:endParaRPr lang="en-US" altLang="zh-CN" sz="6000" dirty="0">
              <a:solidFill>
                <a:schemeClr val="tx1"/>
              </a:solidFill>
              <a:latin typeface="楷体" panose="02010609060101010101" charset="-122"/>
              <a:ea typeface="楷体" panose="02010609060101010101" charset="-122"/>
              <a:cs typeface="Arial" panose="020B0604020202020204" pitchFamily="34" charset="0"/>
              <a:sym typeface="+mn-ea"/>
            </a:endParaRPr>
          </a:p>
        </p:txBody>
      </p:sp>
      <p:sp>
        <p:nvSpPr>
          <p:cNvPr id="11" name="标题 10"/>
          <p:cNvSpPr>
            <a:spLocks noGrp="1"/>
          </p:cNvSpPr>
          <p:nvPr/>
        </p:nvSpPr>
        <p:spPr>
          <a:xfrm>
            <a:off x="5760236" y="1678940"/>
            <a:ext cx="6129020" cy="145605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印品黑体" panose="00000500000000000000" pitchFamily="2" charset="-122"/>
                <a:ea typeface="+mj-ea"/>
                <a:cs typeface="+mj-cs"/>
              </a:defRPr>
            </a:lvl1pPr>
          </a:lstStyle>
          <a:p>
            <a:pPr algn="ctr"/>
            <a:endParaRPr lang="zh-CN" altLang="en-US" sz="6600" dirty="0">
              <a:latin typeface="楷体" panose="02010609060101010101" charset="-122"/>
              <a:ea typeface="楷体" panose="02010609060101010101" charset="-122"/>
              <a:cs typeface="Arial" panose="020B0604020202020204" pitchFamily="34" charset="0"/>
              <a:sym typeface="+mn-ea"/>
            </a:endParaRPr>
          </a:p>
        </p:txBody>
      </p:sp>
      <p:sp>
        <p:nvSpPr>
          <p:cNvPr id="13" name="矩形 259"/>
          <p:cNvSpPr>
            <a:spLocks noChangeArrowheads="1"/>
          </p:cNvSpPr>
          <p:nvPr/>
        </p:nvSpPr>
        <p:spPr bwMode="auto">
          <a:xfrm>
            <a:off x="9093835" y="5201920"/>
            <a:ext cx="2790190" cy="3841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l">
              <a:buNone/>
            </a:pPr>
            <a:r>
              <a:rPr lang="zh-CN" altLang="zh-CN" sz="2500" dirty="0" smtClean="0">
                <a:solidFill>
                  <a:schemeClr val="tx1"/>
                </a:solidFill>
                <a:latin typeface="楷体" panose="02010609060101010101" charset="-122"/>
                <a:ea typeface="楷体" panose="02010609060101010101" charset="-122"/>
                <a:cs typeface="Arial" panose="020B0604020202020204" pitchFamily="34" charset="0"/>
                <a:sym typeface="+mn-ea"/>
              </a:rPr>
              <a:t>202</a:t>
            </a:r>
            <a:r>
              <a:rPr lang="en-US" altLang="zh-CN" sz="2500" dirty="0" smtClean="0">
                <a:solidFill>
                  <a:schemeClr val="tx1"/>
                </a:solidFill>
                <a:latin typeface="楷体" panose="02010609060101010101" charset="-122"/>
                <a:ea typeface="楷体" panose="02010609060101010101" charset="-122"/>
                <a:cs typeface="Arial" panose="020B0604020202020204" pitchFamily="34" charset="0"/>
                <a:sym typeface="+mn-ea"/>
              </a:rPr>
              <a:t>2-3-16</a:t>
            </a:r>
            <a:endParaRPr lang="en-US" altLang="zh-CN" sz="2500" dirty="0" smtClean="0">
              <a:solidFill>
                <a:schemeClr val="tx1"/>
              </a:solidFill>
              <a:latin typeface="楷体" panose="02010609060101010101" charset="-122"/>
              <a:ea typeface="楷体" panose="02010609060101010101" charset="-122"/>
              <a:cs typeface="Arial" panose="020B0604020202020204" pitchFamily="34" charset="0"/>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timing>
    <p:tnLst>
      <p:par>
        <p:cTn id="1" dur="indefinite" restart="never" nodeType="tmRoot"/>
      </p:par>
    </p:tnLst>
    <p:bldLst>
      <p:bldP spid="6" grpId="0" bldLvl="0" animBg="1"/>
      <p:bldP spid="7" grpId="0" bldLvl="0" animBg="1"/>
      <p:bldP spid="9" grpId="0" bldLvl="0" animBg="1"/>
      <p:bldP spid="10" grpId="0" bldLvl="0" animBg="1"/>
      <p:bldP spid="10" grpId="1" bldLvl="0" animBg="1"/>
      <p:bldP spid="13" grpId="0" bldLvl="0" animBg="1"/>
      <p:bldP spid="13" grpId="1" bldLvl="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scene3d>
              <a:camera prst="orthographicFront"/>
              <a:lightRig rig="threePt" dir="t"/>
            </a:scene3d>
          </a:bodyPr>
          <a:lstStyle/>
          <a:p>
            <a:r>
              <a:rPr lang="en-US" altLang="zh-CN" dirty="0">
                <a:solidFill>
                  <a:schemeClr val="tx1"/>
                </a:solidFill>
                <a:effectLst>
                  <a:outerShdw blurRad="38100" dist="19050" dir="2700000" algn="tl" rotWithShape="0">
                    <a:schemeClr val="dk1">
                      <a:alpha val="40000"/>
                    </a:schemeClr>
                  </a:outerShdw>
                </a:effectLst>
              </a:rPr>
              <a:t>Servo drive circuit </a:t>
            </a:r>
            <a:endParaRPr lang="en-US" altLang="zh-CN" dirty="0">
              <a:solidFill>
                <a:schemeClr val="tx1"/>
              </a:solidFill>
              <a:effectLst>
                <a:outerShdw blurRad="38100" dist="19050" dir="2700000" algn="tl" rotWithShape="0">
                  <a:schemeClr val="dk1">
                    <a:alpha val="40000"/>
                  </a:schemeClr>
                </a:outerShdw>
              </a:effectLst>
            </a:endParaRPr>
          </a:p>
        </p:txBody>
      </p:sp>
      <p:pic>
        <p:nvPicPr>
          <p:cNvPr id="4" name="图片 3"/>
          <p:cNvPicPr>
            <a:picLocks noChangeAspect="1"/>
          </p:cNvPicPr>
          <p:nvPr/>
        </p:nvPicPr>
        <p:blipFill>
          <a:blip r:embed="rId1"/>
          <a:stretch>
            <a:fillRect/>
          </a:stretch>
        </p:blipFill>
        <p:spPr>
          <a:xfrm>
            <a:off x="1677035" y="1023620"/>
            <a:ext cx="9479280" cy="5631180"/>
          </a:xfrm>
          <a:prstGeom prst="rect">
            <a:avLst/>
          </a:prstGeom>
        </p:spPr>
      </p:pic>
      <p:sp>
        <p:nvSpPr>
          <p:cNvPr id="3" name="文本框 2"/>
          <p:cNvSpPr txBox="1"/>
          <p:nvPr/>
        </p:nvSpPr>
        <p:spPr>
          <a:xfrm>
            <a:off x="2613025" y="1743710"/>
            <a:ext cx="773430" cy="368300"/>
          </a:xfrm>
          <a:prstGeom prst="rect">
            <a:avLst/>
          </a:prstGeom>
          <a:solidFill>
            <a:schemeClr val="bg1"/>
          </a:solidFill>
        </p:spPr>
        <p:txBody>
          <a:bodyPr wrap="square" rtlCol="0">
            <a:spAutoFit/>
          </a:bodyPr>
          <a:p>
            <a:r>
              <a:rPr lang="en-US" altLang="zh-CN"/>
              <a:t>Drive</a:t>
            </a:r>
            <a:endParaRPr lang="en-US" altLang="zh-CN"/>
          </a:p>
        </p:txBody>
      </p:sp>
      <p:sp>
        <p:nvSpPr>
          <p:cNvPr id="5" name="文本框 4"/>
          <p:cNvSpPr txBox="1"/>
          <p:nvPr/>
        </p:nvSpPr>
        <p:spPr>
          <a:xfrm>
            <a:off x="956945" y="2103755"/>
            <a:ext cx="1442720" cy="645160"/>
          </a:xfrm>
          <a:prstGeom prst="rect">
            <a:avLst/>
          </a:prstGeom>
          <a:solidFill>
            <a:schemeClr val="bg1"/>
          </a:solidFill>
        </p:spPr>
        <p:txBody>
          <a:bodyPr wrap="square" rtlCol="0">
            <a:spAutoFit/>
          </a:bodyPr>
          <a:p>
            <a:r>
              <a:rPr lang="en-US" altLang="zh-CN"/>
              <a:t>Three or one phase AC220</a:t>
            </a:r>
            <a:endParaRPr lang="en-US" altLang="zh-CN"/>
          </a:p>
        </p:txBody>
      </p:sp>
      <p:sp>
        <p:nvSpPr>
          <p:cNvPr id="6" name="文本框 5"/>
          <p:cNvSpPr txBox="1"/>
          <p:nvPr/>
        </p:nvSpPr>
        <p:spPr>
          <a:xfrm>
            <a:off x="5709285" y="5415915"/>
            <a:ext cx="1814195" cy="368300"/>
          </a:xfrm>
          <a:prstGeom prst="rect">
            <a:avLst/>
          </a:prstGeom>
          <a:solidFill>
            <a:schemeClr val="bg1"/>
          </a:solidFill>
        </p:spPr>
        <p:txBody>
          <a:bodyPr wrap="square" rtlCol="0">
            <a:spAutoFit/>
          </a:bodyPr>
          <a:p>
            <a:r>
              <a:rPr lang="en-US" altLang="zh-CN"/>
              <a:t>Control panel</a:t>
            </a:r>
            <a:endParaRPr lang="en-US" altLang="zh-CN"/>
          </a:p>
        </p:txBody>
      </p:sp>
    </p:spTree>
    <p:custDataLst>
      <p:tags r:id="rId2"/>
    </p:custDataLst>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PA_矩形 37"/>
          <p:cNvSpPr/>
          <p:nvPr>
            <p:custDataLst>
              <p:tags r:id="rId1"/>
            </p:custDataLst>
          </p:nvPr>
        </p:nvSpPr>
        <p:spPr>
          <a:xfrm>
            <a:off x="4662805" y="3569335"/>
            <a:ext cx="3937635" cy="1753235"/>
          </a:xfrm>
          <a:prstGeom prst="rect">
            <a:avLst/>
          </a:prstGeom>
        </p:spPr>
        <p:txBody>
          <a:bodyPr wrap="square">
            <a:spAutoFit/>
          </a:bodyPr>
          <a:lstStyle/>
          <a:p>
            <a:pPr marL="228600" indent="-228600" defTabSz="1219200">
              <a:lnSpc>
                <a:spcPct val="150000"/>
              </a:lnSpc>
              <a:buFont typeface="Wingdings" panose="05000000000000000000" pitchFamily="2" charset="2"/>
              <a:buChar char="ü"/>
            </a:pPr>
            <a:r>
              <a:rPr lang="en-US" altLang="zh-CN" sz="2400" dirty="0">
                <a:ln w="6350">
                  <a:noFill/>
                </a:ln>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Power cable name rule</a:t>
            </a:r>
            <a:endParaRPr lang="en-US" altLang="zh-CN" sz="2400" dirty="0">
              <a:ln w="6350">
                <a:noFill/>
              </a:ln>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p>
            <a:pPr marL="228600" indent="-228600" defTabSz="1219200">
              <a:lnSpc>
                <a:spcPct val="150000"/>
              </a:lnSpc>
              <a:buFont typeface="Wingdings" panose="05000000000000000000" pitchFamily="2" charset="2"/>
              <a:buChar char="ü"/>
            </a:pPr>
            <a:r>
              <a:rPr lang="en-US" altLang="zh-CN" sz="2400" dirty="0">
                <a:ln w="6350">
                  <a:noFill/>
                </a:ln>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Connect port </a:t>
            </a:r>
            <a:r>
              <a:rPr lang="en-US" altLang="zh-CN" sz="2400" dirty="0">
                <a:ln w="6350">
                  <a:noFill/>
                </a:ln>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show </a:t>
            </a:r>
            <a:endParaRPr lang="en-US" altLang="zh-CN" sz="2400" dirty="0">
              <a:ln w="6350">
                <a:noFill/>
              </a:ln>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p>
            <a:pPr marL="0" indent="0" defTabSz="1219200">
              <a:lnSpc>
                <a:spcPct val="150000"/>
              </a:lnSpc>
              <a:buFont typeface="Wingdings" panose="05000000000000000000" pitchFamily="2" charset="2"/>
              <a:buNone/>
            </a:pPr>
            <a:endParaRPr lang="en-US" altLang="zh-CN" sz="2400" dirty="0">
              <a:ln w="6350">
                <a:noFill/>
              </a:ln>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72" name="PA_矩形 38"/>
          <p:cNvSpPr/>
          <p:nvPr>
            <p:custDataLst>
              <p:tags r:id="rId2"/>
            </p:custDataLst>
          </p:nvPr>
        </p:nvSpPr>
        <p:spPr>
          <a:xfrm>
            <a:off x="5116195" y="2464435"/>
            <a:ext cx="6050915" cy="706755"/>
          </a:xfrm>
          <a:prstGeom prst="rect">
            <a:avLst/>
          </a:prstGeom>
        </p:spPr>
        <p:txBody>
          <a:bodyPr wrap="square">
            <a:spAutoFit/>
            <a:scene3d>
              <a:camera prst="orthographicFront"/>
              <a:lightRig rig="threePt" dir="t"/>
            </a:scene3d>
          </a:bodyPr>
          <a:lstStyle/>
          <a:p>
            <a:r>
              <a:rPr lang="en-US" altLang="zh-CN" sz="4000" dirty="0">
                <a:solidFill>
                  <a:schemeClr val="tx1"/>
                </a:solidFill>
                <a:effectLst>
                  <a:outerShdw blurRad="38100" dist="19050" dir="2700000" algn="tl" rotWithShape="0">
                    <a:schemeClr val="dk1">
                      <a:alpha val="40000"/>
                    </a:schemeClr>
                  </a:outerShdw>
                </a:effectLst>
                <a:latin typeface="Arial" panose="020B0604020202020204" pitchFamily="34" charset="0"/>
                <a:ea typeface="微软雅黑" panose="020B0503020204020204" pitchFamily="34" charset="-122"/>
                <a:sym typeface="Arial" panose="020B0604020202020204" pitchFamily="34" charset="0"/>
              </a:rPr>
              <a:t>Power cable connection</a:t>
            </a:r>
            <a:endParaRPr lang="en-US" altLang="zh-CN" sz="4000" dirty="0">
              <a:solidFill>
                <a:schemeClr val="tx1"/>
              </a:solidFill>
              <a:effectLst>
                <a:outerShdw blurRad="38100" dist="19050" dir="2700000" algn="tl" rotWithShape="0">
                  <a:schemeClr val="dk1">
                    <a:alpha val="40000"/>
                  </a:schemeClr>
                </a:outerShdw>
              </a:effectLst>
              <a:latin typeface="Arial" panose="020B0604020202020204" pitchFamily="34" charset="0"/>
              <a:ea typeface="微软雅黑" panose="020B0503020204020204" pitchFamily="34" charset="-122"/>
              <a:sym typeface="Arial" panose="020B0604020202020204" pitchFamily="34" charset="0"/>
            </a:endParaRPr>
          </a:p>
        </p:txBody>
      </p:sp>
      <p:sp>
        <p:nvSpPr>
          <p:cNvPr id="73" name="PA_矩形 40"/>
          <p:cNvSpPr/>
          <p:nvPr>
            <p:custDataLst>
              <p:tags r:id="rId3"/>
            </p:custDataLst>
          </p:nvPr>
        </p:nvSpPr>
        <p:spPr>
          <a:xfrm>
            <a:off x="3909248" y="2175909"/>
            <a:ext cx="1054024" cy="1106805"/>
          </a:xfrm>
          <a:prstGeom prst="rect">
            <a:avLst/>
          </a:prstGeom>
        </p:spPr>
        <p:txBody>
          <a:bodyPr wrap="square">
            <a:spAutoFit/>
          </a:bodyPr>
          <a:lstStyle/>
          <a:p>
            <a:pPr algn="ctr" defTabSz="1219200"/>
            <a:r>
              <a:rPr lang="en-US" altLang="zh-CN" sz="6600" dirty="0">
                <a:ln w="6350">
                  <a:noFill/>
                </a:ln>
                <a:solidFill>
                  <a:srgbClr val="18B29D"/>
                </a:solidFill>
                <a:latin typeface="Impact" panose="020B0806030902050204" pitchFamily="34" charset="0"/>
                <a:ea typeface="微软雅黑" panose="020B0503020204020204" pitchFamily="34" charset="-122"/>
              </a:rPr>
              <a:t>02</a:t>
            </a:r>
            <a:endParaRPr lang="en-US" altLang="zh-CN" sz="6600" dirty="0">
              <a:ln w="6350">
                <a:noFill/>
              </a:ln>
              <a:solidFill>
                <a:srgbClr val="18B29D"/>
              </a:solidFill>
              <a:latin typeface="Impact" panose="020B0806030902050204" pitchFamily="34" charset="0"/>
              <a:ea typeface="微软雅黑" panose="020B0503020204020204" pitchFamily="34" charset="-122"/>
            </a:endParaRPr>
          </a:p>
        </p:txBody>
      </p:sp>
      <p:grpSp>
        <p:nvGrpSpPr>
          <p:cNvPr id="74" name="PA_组合 46"/>
          <p:cNvGrpSpPr/>
          <p:nvPr>
            <p:custDataLst>
              <p:tags r:id="rId4"/>
            </p:custDataLst>
          </p:nvPr>
        </p:nvGrpSpPr>
        <p:grpSpPr>
          <a:xfrm>
            <a:off x="0" y="3357245"/>
            <a:ext cx="12858750" cy="76200"/>
            <a:chOff x="2190216" y="0"/>
            <a:chExt cx="7128792" cy="108012"/>
          </a:xfrm>
        </p:grpSpPr>
        <p:sp>
          <p:nvSpPr>
            <p:cNvPr id="75" name="矩形 74"/>
            <p:cNvSpPr/>
            <p:nvPr/>
          </p:nvSpPr>
          <p:spPr>
            <a:xfrm>
              <a:off x="2190216" y="0"/>
              <a:ext cx="1188132" cy="1080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endParaRPr lang="zh-CN" altLang="en-US" sz="2400">
                <a:solidFill>
                  <a:srgbClr val="FFFFFF"/>
                </a:solidFill>
                <a:latin typeface="Calibri" panose="020F0502020204030204"/>
                <a:ea typeface="宋体" panose="02010600030101010101" pitchFamily="2" charset="-122"/>
              </a:endParaRPr>
            </a:p>
          </p:txBody>
        </p:sp>
        <p:sp>
          <p:nvSpPr>
            <p:cNvPr id="76" name="矩形 75"/>
            <p:cNvSpPr/>
            <p:nvPr/>
          </p:nvSpPr>
          <p:spPr>
            <a:xfrm>
              <a:off x="3378348" y="0"/>
              <a:ext cx="1188132" cy="10801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endParaRPr lang="zh-CN" altLang="en-US" sz="2400">
                <a:solidFill>
                  <a:srgbClr val="FFFFFF"/>
                </a:solidFill>
                <a:latin typeface="Calibri" panose="020F0502020204030204"/>
                <a:ea typeface="宋体" panose="02010600030101010101" pitchFamily="2" charset="-122"/>
              </a:endParaRPr>
            </a:p>
          </p:txBody>
        </p:sp>
        <p:sp>
          <p:nvSpPr>
            <p:cNvPr id="77" name="矩形 76"/>
            <p:cNvSpPr/>
            <p:nvPr/>
          </p:nvSpPr>
          <p:spPr>
            <a:xfrm>
              <a:off x="4566480" y="0"/>
              <a:ext cx="1188132" cy="10801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endParaRPr lang="zh-CN" altLang="en-US" sz="2400">
                <a:solidFill>
                  <a:srgbClr val="FFFFFF"/>
                </a:solidFill>
                <a:latin typeface="Calibri" panose="020F0502020204030204"/>
                <a:ea typeface="宋体" panose="02010600030101010101" pitchFamily="2" charset="-122"/>
              </a:endParaRPr>
            </a:p>
          </p:txBody>
        </p:sp>
        <p:sp>
          <p:nvSpPr>
            <p:cNvPr id="78" name="矩形 77"/>
            <p:cNvSpPr/>
            <p:nvPr/>
          </p:nvSpPr>
          <p:spPr>
            <a:xfrm>
              <a:off x="5754612" y="0"/>
              <a:ext cx="1188132" cy="10801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endParaRPr lang="zh-CN" altLang="en-US" sz="2400">
                <a:solidFill>
                  <a:srgbClr val="FFFFFF"/>
                </a:solidFill>
                <a:latin typeface="Calibri" panose="020F0502020204030204"/>
                <a:ea typeface="宋体" panose="02010600030101010101" pitchFamily="2" charset="-122"/>
              </a:endParaRPr>
            </a:p>
          </p:txBody>
        </p:sp>
        <p:sp>
          <p:nvSpPr>
            <p:cNvPr id="79" name="矩形 78"/>
            <p:cNvSpPr/>
            <p:nvPr/>
          </p:nvSpPr>
          <p:spPr>
            <a:xfrm>
              <a:off x="6942744" y="0"/>
              <a:ext cx="1188132" cy="10801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endParaRPr lang="zh-CN" altLang="en-US" sz="2400">
                <a:solidFill>
                  <a:srgbClr val="FFFFFF"/>
                </a:solidFill>
                <a:latin typeface="Calibri" panose="020F0502020204030204"/>
                <a:ea typeface="宋体" panose="02010600030101010101" pitchFamily="2" charset="-122"/>
              </a:endParaRPr>
            </a:p>
          </p:txBody>
        </p:sp>
        <p:sp>
          <p:nvSpPr>
            <p:cNvPr id="80" name="矩形 79"/>
            <p:cNvSpPr/>
            <p:nvPr/>
          </p:nvSpPr>
          <p:spPr>
            <a:xfrm>
              <a:off x="8130876" y="0"/>
              <a:ext cx="1188132" cy="10801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endParaRPr lang="zh-CN" altLang="en-US" sz="2400">
                <a:solidFill>
                  <a:srgbClr val="FFFFFF"/>
                </a:solidFill>
                <a:latin typeface="Calibri" panose="020F0502020204030204"/>
                <a:ea typeface="宋体" panose="02010600030101010101" pitchFamily="2" charset="-122"/>
              </a:endParaRPr>
            </a:p>
          </p:txBody>
        </p:sp>
      </p:grpSp>
      <p:pic>
        <p:nvPicPr>
          <p:cNvPr id="10" name="图片 9" descr="LOGO英文"/>
          <p:cNvPicPr>
            <a:picLocks noChangeAspect="1"/>
          </p:cNvPicPr>
          <p:nvPr userDrawn="1"/>
        </p:nvPicPr>
        <p:blipFill>
          <a:blip r:embed="rId5"/>
          <a:stretch>
            <a:fillRect/>
          </a:stretch>
        </p:blipFill>
        <p:spPr>
          <a:xfrm>
            <a:off x="10389235" y="87630"/>
            <a:ext cx="2428875" cy="4191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timing>
    <p:tnLst>
      <p:par>
        <p:cTn id="1" dur="indefinite" restart="never" nodeType="tmRoot"/>
      </p:par>
    </p:tnLst>
    <p:bldLst>
      <p:bldP spid="71" grpId="0" animBg="1" autoUpdateAnimBg="0"/>
      <p:bldP spid="72" grpId="0"/>
      <p:bldP spid="7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en-US" altLang="zh-CN">
                <a:solidFill>
                  <a:schemeClr val="tx1"/>
                </a:solidFill>
                <a:effectLst>
                  <a:outerShdw blurRad="38100" dist="19050" dir="2700000" algn="tl" rotWithShape="0">
                    <a:schemeClr val="dk1">
                      <a:alpha val="40000"/>
                    </a:schemeClr>
                  </a:outerShdw>
                </a:effectLst>
                <a:latin typeface="Arial" panose="020B0604020202020204" pitchFamily="34" charset="0"/>
                <a:sym typeface="Arial" panose="020B0604020202020204" pitchFamily="34" charset="0"/>
              </a:rPr>
              <a:t>power cable name rule</a:t>
            </a:r>
            <a:endParaRPr lang="en-US" altLang="zh-CN">
              <a:solidFill>
                <a:schemeClr val="tx1"/>
              </a:solidFill>
              <a:effectLst>
                <a:outerShdw blurRad="38100" dist="19050" dir="2700000" algn="tl" rotWithShape="0">
                  <a:schemeClr val="dk1">
                    <a:alpha val="40000"/>
                  </a:schemeClr>
                </a:outerShdw>
              </a:effectLst>
              <a:latin typeface="Arial" panose="020B0604020202020204" pitchFamily="34" charset="0"/>
              <a:sym typeface="Arial" panose="020B0604020202020204" pitchFamily="34" charset="0"/>
            </a:endParaRPr>
          </a:p>
        </p:txBody>
      </p:sp>
      <p:sp>
        <p:nvSpPr>
          <p:cNvPr id="5" name="文本框 4"/>
          <p:cNvSpPr txBox="1"/>
          <p:nvPr/>
        </p:nvSpPr>
        <p:spPr>
          <a:xfrm>
            <a:off x="4773295" y="1023620"/>
            <a:ext cx="3437255" cy="368300"/>
          </a:xfrm>
          <a:prstGeom prst="rect">
            <a:avLst/>
          </a:prstGeom>
          <a:noFill/>
        </p:spPr>
        <p:txBody>
          <a:bodyPr wrap="square" rtlCol="0" anchor="t">
            <a:spAutoFit/>
          </a:bodyPr>
          <a:p>
            <a:r>
              <a:rPr lang="en-US" altLang="zh-CN"/>
              <a:t>Example:</a:t>
            </a:r>
            <a:r>
              <a:rPr lang="zh-CN" altLang="en-US"/>
              <a:t>P-Z3O1-R4M-3MX4</a:t>
            </a:r>
            <a:endParaRPr lang="zh-CN" altLang="en-US"/>
          </a:p>
        </p:txBody>
      </p:sp>
      <p:pic>
        <p:nvPicPr>
          <p:cNvPr id="6" name="图片 5"/>
          <p:cNvPicPr>
            <a:picLocks noChangeAspect="1"/>
          </p:cNvPicPr>
          <p:nvPr/>
        </p:nvPicPr>
        <p:blipFill>
          <a:blip r:embed="rId1"/>
          <a:stretch>
            <a:fillRect/>
          </a:stretch>
        </p:blipFill>
        <p:spPr>
          <a:xfrm>
            <a:off x="1965325" y="1456055"/>
            <a:ext cx="9274810" cy="5284470"/>
          </a:xfrm>
          <a:prstGeom prst="rect">
            <a:avLst/>
          </a:prstGeom>
        </p:spPr>
      </p:pic>
      <p:sp>
        <p:nvSpPr>
          <p:cNvPr id="7" name="文本框 6"/>
          <p:cNvSpPr txBox="1"/>
          <p:nvPr/>
        </p:nvSpPr>
        <p:spPr>
          <a:xfrm>
            <a:off x="-51435" y="2104390"/>
            <a:ext cx="2144395" cy="368300"/>
          </a:xfrm>
          <a:prstGeom prst="rect">
            <a:avLst/>
          </a:prstGeom>
          <a:noFill/>
        </p:spPr>
        <p:txBody>
          <a:bodyPr wrap="square" rtlCol="0" anchor="t">
            <a:spAutoFit/>
          </a:bodyPr>
          <a:p>
            <a:r>
              <a:rPr lang="en-US" altLang="zh-CN">
                <a:ln w="22225">
                  <a:solidFill>
                    <a:srgbClr val="FEB80A"/>
                  </a:solidFill>
                  <a:prstDash val="solid"/>
                </a:ln>
                <a:solidFill>
                  <a:schemeClr val="bg2"/>
                </a:solidFill>
                <a:effectLst/>
                <a:sym typeface="+mn-ea"/>
              </a:rPr>
              <a:t>Check orange color</a:t>
            </a:r>
            <a:endParaRPr lang="en-US" altLang="zh-CN">
              <a:ln w="22225">
                <a:solidFill>
                  <a:srgbClr val="FEB80A"/>
                </a:solidFill>
                <a:prstDash val="solid"/>
              </a:ln>
              <a:solidFill>
                <a:schemeClr val="bg2"/>
              </a:solidFill>
              <a:effectLst/>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en-US" altLang="zh-CN">
                <a:ln w="6350">
                  <a:noFill/>
                </a:ln>
                <a:solidFill>
                  <a:schemeClr val="tx1"/>
                </a:solidFill>
                <a:cs typeface="微软雅黑" panose="020B0503020204020204" pitchFamily="34" charset="-122"/>
                <a:sym typeface="+mn-ea"/>
              </a:rPr>
              <a:t>Power cable port</a:t>
            </a:r>
            <a:endParaRPr lang="en-US" altLang="zh-CN">
              <a:ln w="6350">
                <a:noFill/>
              </a:ln>
              <a:solidFill>
                <a:schemeClr val="tx1"/>
              </a:solidFill>
              <a:cs typeface="微软雅黑" panose="020B0503020204020204" pitchFamily="34" charset="-122"/>
              <a:sym typeface="+mn-ea"/>
            </a:endParaRPr>
          </a:p>
        </p:txBody>
      </p:sp>
      <p:pic>
        <p:nvPicPr>
          <p:cNvPr id="103" name="图片 102"/>
          <p:cNvPicPr/>
          <p:nvPr/>
        </p:nvPicPr>
        <p:blipFill>
          <a:blip r:embed="rId1"/>
          <a:stretch>
            <a:fillRect/>
          </a:stretch>
        </p:blipFill>
        <p:spPr>
          <a:xfrm>
            <a:off x="3212465" y="1599565"/>
            <a:ext cx="1942465" cy="2505710"/>
          </a:xfrm>
          <a:prstGeom prst="rect">
            <a:avLst/>
          </a:prstGeom>
          <a:noFill/>
          <a:ln w="9525">
            <a:noFill/>
          </a:ln>
        </p:spPr>
      </p:pic>
      <p:sp>
        <p:nvSpPr>
          <p:cNvPr id="5" name="Rectangle 18"/>
          <p:cNvSpPr>
            <a:spLocks noChangeArrowheads="1"/>
          </p:cNvSpPr>
          <p:nvPr/>
        </p:nvSpPr>
        <p:spPr bwMode="auto">
          <a:xfrm>
            <a:off x="3212465" y="1598295"/>
            <a:ext cx="1941830" cy="294640"/>
          </a:xfrm>
          <a:prstGeom prst="rect">
            <a:avLst/>
          </a:prstGeom>
        </p:spPr>
        <p:style>
          <a:lnRef idx="0">
            <a:schemeClr val="accent6"/>
          </a:lnRef>
          <a:fillRef idx="3">
            <a:schemeClr val="accent6"/>
          </a:fillRef>
          <a:effectRef idx="3">
            <a:schemeClr val="accent6"/>
          </a:effectRef>
          <a:fontRef idx="minor">
            <a:schemeClr val="lt1"/>
          </a:fontRef>
        </p:style>
        <p:txBody>
          <a:bodyPr wrap="square" lIns="0" tIns="0" rIns="0" bIns="0">
            <a:spAutoFit/>
          </a:bodyPr>
          <a:p>
            <a:pPr algn="ctr">
              <a:lnSpc>
                <a:spcPct val="120000"/>
              </a:lnSpc>
            </a:pPr>
            <a:r>
              <a:rPr lang="en-US" altLang="zh-CN" sz="1600" b="1" dirty="0" smtClean="0">
                <a:latin typeface="印品黑体" panose="00000500000000000000" pitchFamily="2" charset="-122"/>
                <a:ea typeface="印品黑体" panose="00000500000000000000" pitchFamily="2" charset="-122"/>
                <a:sym typeface="Arial" panose="020B0604020202020204" pitchFamily="34" charset="0"/>
              </a:rPr>
              <a:t>U301</a:t>
            </a:r>
            <a:endParaRPr lang="en-US" altLang="zh-CN" sz="1600" b="1" dirty="0" smtClean="0">
              <a:latin typeface="印品黑体" panose="00000500000000000000" pitchFamily="2" charset="-122"/>
              <a:ea typeface="印品黑体" panose="00000500000000000000" pitchFamily="2" charset="-122"/>
              <a:sym typeface="Arial" panose="020B0604020202020204" pitchFamily="34" charset="0"/>
            </a:endParaRPr>
          </a:p>
        </p:txBody>
      </p:sp>
      <p:pic>
        <p:nvPicPr>
          <p:cNvPr id="104" name="图片 103"/>
          <p:cNvPicPr/>
          <p:nvPr/>
        </p:nvPicPr>
        <p:blipFill>
          <a:blip r:embed="rId2"/>
          <a:stretch>
            <a:fillRect/>
          </a:stretch>
        </p:blipFill>
        <p:spPr>
          <a:xfrm>
            <a:off x="715010" y="4385310"/>
            <a:ext cx="1708785" cy="2319020"/>
          </a:xfrm>
          <a:prstGeom prst="rect">
            <a:avLst/>
          </a:prstGeom>
          <a:noFill/>
          <a:ln w="9525">
            <a:noFill/>
          </a:ln>
        </p:spPr>
      </p:pic>
      <p:sp>
        <p:nvSpPr>
          <p:cNvPr id="6" name="Rectangle 18"/>
          <p:cNvSpPr>
            <a:spLocks noChangeArrowheads="1"/>
          </p:cNvSpPr>
          <p:nvPr/>
        </p:nvSpPr>
        <p:spPr bwMode="auto">
          <a:xfrm>
            <a:off x="715010" y="4191635"/>
            <a:ext cx="1708785" cy="294640"/>
          </a:xfrm>
          <a:prstGeom prst="rect">
            <a:avLst/>
          </a:prstGeom>
        </p:spPr>
        <p:style>
          <a:lnRef idx="0">
            <a:schemeClr val="accent6"/>
          </a:lnRef>
          <a:fillRef idx="3">
            <a:schemeClr val="accent6"/>
          </a:fillRef>
          <a:effectRef idx="3">
            <a:schemeClr val="accent6"/>
          </a:effectRef>
          <a:fontRef idx="minor">
            <a:schemeClr val="lt1"/>
          </a:fontRef>
        </p:style>
        <p:txBody>
          <a:bodyPr wrap="square" lIns="0" tIns="0" rIns="0" bIns="0">
            <a:spAutoFit/>
          </a:bodyPr>
          <a:p>
            <a:pPr algn="ctr">
              <a:lnSpc>
                <a:spcPct val="120000"/>
              </a:lnSpc>
            </a:pPr>
            <a:r>
              <a:rPr lang="en-US" altLang="zh-CN" sz="1600" b="1" dirty="0" smtClean="0">
                <a:latin typeface="印品黑体" panose="00000500000000000000" pitchFamily="2" charset="-122"/>
                <a:ea typeface="印品黑体" panose="00000500000000000000" pitchFamily="2" charset="-122"/>
                <a:sym typeface="Arial" panose="020B0604020202020204" pitchFamily="34" charset="0"/>
              </a:rPr>
              <a:t>Z4</a:t>
            </a:r>
            <a:endParaRPr lang="en-US" altLang="zh-CN" sz="1600" b="1" dirty="0" smtClean="0">
              <a:latin typeface="印品黑体" panose="00000500000000000000" pitchFamily="2" charset="-122"/>
              <a:ea typeface="印品黑体" panose="00000500000000000000" pitchFamily="2" charset="-122"/>
              <a:sym typeface="Arial" panose="020B0604020202020204" pitchFamily="34" charset="0"/>
            </a:endParaRPr>
          </a:p>
        </p:txBody>
      </p:sp>
      <p:pic>
        <p:nvPicPr>
          <p:cNvPr id="9" name="图片 8"/>
          <p:cNvPicPr>
            <a:picLocks noChangeAspect="1"/>
          </p:cNvPicPr>
          <p:nvPr/>
        </p:nvPicPr>
        <p:blipFill>
          <a:blip r:embed="rId3"/>
          <a:stretch>
            <a:fillRect/>
          </a:stretch>
        </p:blipFill>
        <p:spPr>
          <a:xfrm>
            <a:off x="7149362" y="1662544"/>
            <a:ext cx="1761105" cy="2346812"/>
          </a:xfrm>
          <a:prstGeom prst="rect">
            <a:avLst/>
          </a:prstGeom>
        </p:spPr>
      </p:pic>
      <p:pic>
        <p:nvPicPr>
          <p:cNvPr id="102" name="图片 101"/>
          <p:cNvPicPr/>
          <p:nvPr/>
        </p:nvPicPr>
        <p:blipFill>
          <a:blip r:embed="rId4"/>
          <a:stretch>
            <a:fillRect/>
          </a:stretch>
        </p:blipFill>
        <p:spPr>
          <a:xfrm>
            <a:off x="7148830" y="4641850"/>
            <a:ext cx="1933575" cy="1833880"/>
          </a:xfrm>
          <a:prstGeom prst="rect">
            <a:avLst/>
          </a:prstGeom>
          <a:noFill/>
          <a:ln w="9525">
            <a:noFill/>
          </a:ln>
        </p:spPr>
      </p:pic>
      <p:sp>
        <p:nvSpPr>
          <p:cNvPr id="10" name="Rectangle 18"/>
          <p:cNvSpPr>
            <a:spLocks noChangeArrowheads="1"/>
          </p:cNvSpPr>
          <p:nvPr/>
        </p:nvSpPr>
        <p:spPr bwMode="auto">
          <a:xfrm>
            <a:off x="7149465" y="4347210"/>
            <a:ext cx="1932940" cy="294640"/>
          </a:xfrm>
          <a:prstGeom prst="rect">
            <a:avLst/>
          </a:prstGeom>
        </p:spPr>
        <p:style>
          <a:lnRef idx="0">
            <a:schemeClr val="accent6"/>
          </a:lnRef>
          <a:fillRef idx="3">
            <a:schemeClr val="accent6"/>
          </a:fillRef>
          <a:effectRef idx="3">
            <a:schemeClr val="accent6"/>
          </a:effectRef>
          <a:fontRef idx="minor">
            <a:schemeClr val="lt1"/>
          </a:fontRef>
        </p:style>
        <p:txBody>
          <a:bodyPr wrap="square" lIns="0" tIns="0" rIns="0" bIns="0">
            <a:spAutoFit/>
          </a:bodyPr>
          <a:p>
            <a:pPr algn="ctr">
              <a:lnSpc>
                <a:spcPct val="120000"/>
              </a:lnSpc>
            </a:pPr>
            <a:r>
              <a:rPr lang="en-US" altLang="zh-CN" sz="1600" b="1" dirty="0" smtClean="0">
                <a:latin typeface="印品黑体" panose="00000500000000000000" pitchFamily="2" charset="-122"/>
                <a:ea typeface="印品黑体" panose="00000500000000000000" pitchFamily="2" charset="-122"/>
                <a:sym typeface="Arial" panose="020B0604020202020204" pitchFamily="34" charset="0"/>
              </a:rPr>
              <a:t>H28J4M</a:t>
            </a:r>
            <a:endParaRPr lang="en-US" altLang="zh-CN" sz="1600" b="1" dirty="0" smtClean="0">
              <a:latin typeface="印品黑体" panose="00000500000000000000" pitchFamily="2" charset="-122"/>
              <a:ea typeface="印品黑体" panose="00000500000000000000" pitchFamily="2" charset="-122"/>
              <a:sym typeface="Arial" panose="020B0604020202020204" pitchFamily="34" charset="0"/>
            </a:endParaRPr>
          </a:p>
        </p:txBody>
      </p:sp>
      <p:pic>
        <p:nvPicPr>
          <p:cNvPr id="105" name="图片 104"/>
          <p:cNvPicPr/>
          <p:nvPr/>
        </p:nvPicPr>
        <p:blipFill>
          <a:blip r:embed="rId5"/>
          <a:stretch>
            <a:fillRect/>
          </a:stretch>
        </p:blipFill>
        <p:spPr>
          <a:xfrm>
            <a:off x="9885680" y="1717040"/>
            <a:ext cx="1802130" cy="2300605"/>
          </a:xfrm>
          <a:prstGeom prst="rect">
            <a:avLst/>
          </a:prstGeom>
          <a:noFill/>
          <a:ln w="9525">
            <a:noFill/>
          </a:ln>
        </p:spPr>
      </p:pic>
      <p:sp>
        <p:nvSpPr>
          <p:cNvPr id="14" name="Rectangle 18"/>
          <p:cNvSpPr>
            <a:spLocks noChangeArrowheads="1"/>
          </p:cNvSpPr>
          <p:nvPr/>
        </p:nvSpPr>
        <p:spPr bwMode="auto">
          <a:xfrm>
            <a:off x="9885680" y="1715135"/>
            <a:ext cx="1793240" cy="294640"/>
          </a:xfrm>
          <a:prstGeom prst="rect">
            <a:avLst/>
          </a:prstGeom>
        </p:spPr>
        <p:style>
          <a:lnRef idx="0">
            <a:schemeClr val="accent6"/>
          </a:lnRef>
          <a:fillRef idx="3">
            <a:schemeClr val="accent6"/>
          </a:fillRef>
          <a:effectRef idx="3">
            <a:schemeClr val="accent6"/>
          </a:effectRef>
          <a:fontRef idx="minor">
            <a:schemeClr val="lt1"/>
          </a:fontRef>
        </p:style>
        <p:txBody>
          <a:bodyPr wrap="square" lIns="0" tIns="0" rIns="0" bIns="0">
            <a:spAutoFit/>
          </a:bodyPr>
          <a:p>
            <a:pPr algn="ctr">
              <a:lnSpc>
                <a:spcPct val="120000"/>
              </a:lnSpc>
            </a:pPr>
            <a:r>
              <a:rPr lang="en-US" altLang="zh-CN" sz="1600" b="1" dirty="0" smtClean="0">
                <a:latin typeface="印品黑体" panose="00000500000000000000" pitchFamily="2" charset="-122"/>
                <a:ea typeface="印品黑体" panose="00000500000000000000" pitchFamily="2" charset="-122"/>
                <a:sym typeface="Arial" panose="020B0604020202020204" pitchFamily="34" charset="0"/>
              </a:rPr>
              <a:t>MC4S</a:t>
            </a:r>
            <a:endParaRPr lang="en-US" altLang="zh-CN" sz="1600" b="1" dirty="0" smtClean="0">
              <a:latin typeface="印品黑体" panose="00000500000000000000" pitchFamily="2" charset="-122"/>
              <a:ea typeface="印品黑体" panose="00000500000000000000" pitchFamily="2" charset="-122"/>
              <a:sym typeface="Arial" panose="020B0604020202020204" pitchFamily="34" charset="0"/>
            </a:endParaRPr>
          </a:p>
        </p:txBody>
      </p:sp>
      <p:pic>
        <p:nvPicPr>
          <p:cNvPr id="109" name="图片 108"/>
          <p:cNvPicPr/>
          <p:nvPr/>
        </p:nvPicPr>
        <p:blipFill>
          <a:blip r:embed="rId6"/>
          <a:stretch>
            <a:fillRect/>
          </a:stretch>
        </p:blipFill>
        <p:spPr>
          <a:xfrm>
            <a:off x="3310255" y="4392930"/>
            <a:ext cx="1747520" cy="2306320"/>
          </a:xfrm>
          <a:prstGeom prst="rect">
            <a:avLst/>
          </a:prstGeom>
          <a:noFill/>
          <a:ln w="9525">
            <a:noFill/>
          </a:ln>
        </p:spPr>
      </p:pic>
      <p:sp>
        <p:nvSpPr>
          <p:cNvPr id="18" name="Rectangle 18"/>
          <p:cNvSpPr>
            <a:spLocks noChangeArrowheads="1"/>
          </p:cNvSpPr>
          <p:nvPr/>
        </p:nvSpPr>
        <p:spPr bwMode="auto">
          <a:xfrm>
            <a:off x="3310255" y="4264025"/>
            <a:ext cx="1747520" cy="294640"/>
          </a:xfrm>
          <a:prstGeom prst="rect">
            <a:avLst/>
          </a:prstGeom>
        </p:spPr>
        <p:style>
          <a:lnRef idx="0">
            <a:schemeClr val="accent6"/>
          </a:lnRef>
          <a:fillRef idx="3">
            <a:schemeClr val="accent6"/>
          </a:fillRef>
          <a:effectRef idx="3">
            <a:schemeClr val="accent6"/>
          </a:effectRef>
          <a:fontRef idx="minor">
            <a:schemeClr val="lt1"/>
          </a:fontRef>
        </p:style>
        <p:txBody>
          <a:bodyPr wrap="square" lIns="0" tIns="0" rIns="0" bIns="0">
            <a:spAutoFit/>
          </a:bodyPr>
          <a:p>
            <a:pPr algn="ctr">
              <a:lnSpc>
                <a:spcPct val="120000"/>
              </a:lnSpc>
            </a:pPr>
            <a:r>
              <a:rPr lang="en-US" altLang="zh-CN" sz="1600" b="1" dirty="0" smtClean="0">
                <a:latin typeface="印品黑体" panose="00000500000000000000" pitchFamily="2" charset="-122"/>
                <a:ea typeface="印品黑体" panose="00000500000000000000" pitchFamily="2" charset="-122"/>
                <a:sym typeface="Arial" panose="020B0604020202020204" pitchFamily="34" charset="0"/>
              </a:rPr>
              <a:t>O2</a:t>
            </a:r>
            <a:endParaRPr lang="en-US" altLang="zh-CN" sz="1600" b="1" dirty="0" smtClean="0">
              <a:latin typeface="印品黑体" panose="00000500000000000000" pitchFamily="2" charset="-122"/>
              <a:ea typeface="印品黑体" panose="00000500000000000000" pitchFamily="2" charset="-122"/>
              <a:sym typeface="Arial" panose="020B0604020202020204" pitchFamily="34" charset="0"/>
            </a:endParaRPr>
          </a:p>
        </p:txBody>
      </p:sp>
      <p:pic>
        <p:nvPicPr>
          <p:cNvPr id="110" name="图片 109"/>
          <p:cNvPicPr/>
          <p:nvPr/>
        </p:nvPicPr>
        <p:blipFill>
          <a:blip r:embed="rId7"/>
          <a:stretch>
            <a:fillRect/>
          </a:stretch>
        </p:blipFill>
        <p:spPr>
          <a:xfrm>
            <a:off x="10101580" y="4460240"/>
            <a:ext cx="1464310" cy="2239010"/>
          </a:xfrm>
          <a:prstGeom prst="rect">
            <a:avLst/>
          </a:prstGeom>
          <a:noFill/>
          <a:ln w="9525">
            <a:noFill/>
          </a:ln>
        </p:spPr>
      </p:pic>
      <p:sp>
        <p:nvSpPr>
          <p:cNvPr id="19" name="Rectangle 18"/>
          <p:cNvSpPr>
            <a:spLocks noChangeArrowheads="1"/>
          </p:cNvSpPr>
          <p:nvPr/>
        </p:nvSpPr>
        <p:spPr bwMode="auto">
          <a:xfrm>
            <a:off x="10101580" y="4335780"/>
            <a:ext cx="1464945" cy="294640"/>
          </a:xfrm>
          <a:prstGeom prst="rect">
            <a:avLst/>
          </a:prstGeom>
        </p:spPr>
        <p:style>
          <a:lnRef idx="0">
            <a:schemeClr val="accent6"/>
          </a:lnRef>
          <a:fillRef idx="3">
            <a:schemeClr val="accent6"/>
          </a:fillRef>
          <a:effectRef idx="3">
            <a:schemeClr val="accent6"/>
          </a:effectRef>
          <a:fontRef idx="minor">
            <a:schemeClr val="lt1"/>
          </a:fontRef>
        </p:style>
        <p:txBody>
          <a:bodyPr wrap="square" lIns="0" tIns="0" rIns="0" bIns="0">
            <a:spAutoFit/>
          </a:bodyPr>
          <a:p>
            <a:pPr algn="ctr">
              <a:lnSpc>
                <a:spcPct val="120000"/>
              </a:lnSpc>
            </a:pPr>
            <a:r>
              <a:rPr lang="en-US" altLang="zh-CN" sz="1600" b="1" dirty="0" smtClean="0">
                <a:latin typeface="印品黑体" panose="00000500000000000000" pitchFamily="2" charset="-122"/>
                <a:ea typeface="印品黑体" panose="00000500000000000000" pitchFamily="2" charset="-122"/>
                <a:sym typeface="Arial" panose="020B0604020202020204" pitchFamily="34" charset="0"/>
              </a:rPr>
              <a:t>R2</a:t>
            </a:r>
            <a:endParaRPr lang="en-US" altLang="zh-CN" sz="1600" b="1" dirty="0" smtClean="0">
              <a:latin typeface="印品黑体" panose="00000500000000000000" pitchFamily="2" charset="-122"/>
              <a:ea typeface="印品黑体" panose="00000500000000000000" pitchFamily="2" charset="-122"/>
              <a:sym typeface="Arial" panose="020B0604020202020204" pitchFamily="34" charset="0"/>
            </a:endParaRPr>
          </a:p>
        </p:txBody>
      </p:sp>
      <p:pic>
        <p:nvPicPr>
          <p:cNvPr id="100" name="图片 99"/>
          <p:cNvPicPr/>
          <p:nvPr/>
        </p:nvPicPr>
        <p:blipFill>
          <a:blip r:embed="rId8"/>
          <a:stretch>
            <a:fillRect/>
          </a:stretch>
        </p:blipFill>
        <p:spPr>
          <a:xfrm>
            <a:off x="740410" y="1645285"/>
            <a:ext cx="1665605" cy="2455545"/>
          </a:xfrm>
          <a:prstGeom prst="rect">
            <a:avLst/>
          </a:prstGeom>
          <a:noFill/>
          <a:ln w="9525">
            <a:noFill/>
          </a:ln>
        </p:spPr>
      </p:pic>
      <p:sp>
        <p:nvSpPr>
          <p:cNvPr id="15" name="Rectangle 18"/>
          <p:cNvSpPr>
            <a:spLocks noChangeArrowheads="1"/>
          </p:cNvSpPr>
          <p:nvPr/>
        </p:nvSpPr>
        <p:spPr bwMode="auto">
          <a:xfrm>
            <a:off x="740410" y="1598295"/>
            <a:ext cx="1683385" cy="294640"/>
          </a:xfrm>
          <a:prstGeom prst="rect">
            <a:avLst/>
          </a:prstGeom>
        </p:spPr>
        <p:style>
          <a:lnRef idx="0">
            <a:schemeClr val="accent6"/>
          </a:lnRef>
          <a:fillRef idx="3">
            <a:schemeClr val="accent6"/>
          </a:fillRef>
          <a:effectRef idx="3">
            <a:schemeClr val="accent6"/>
          </a:effectRef>
          <a:fontRef idx="minor">
            <a:schemeClr val="lt1"/>
          </a:fontRef>
        </p:style>
        <p:txBody>
          <a:bodyPr wrap="square" lIns="0" tIns="0" rIns="0" bIns="0">
            <a:spAutoFit/>
          </a:bodyPr>
          <a:p>
            <a:pPr algn="ctr">
              <a:lnSpc>
                <a:spcPct val="120000"/>
              </a:lnSpc>
            </a:pPr>
            <a:r>
              <a:rPr lang="en-US" altLang="zh-CN" sz="1600">
                <a:sym typeface="+mn-ea"/>
              </a:rPr>
              <a:t>Z3O1</a:t>
            </a:r>
            <a:endParaRPr lang="en-US" altLang="zh-CN" sz="1600" b="1" dirty="0" smtClean="0">
              <a:latin typeface="印品黑体" panose="00000500000000000000" pitchFamily="2" charset="-122"/>
              <a:ea typeface="印品黑体" panose="00000500000000000000" pitchFamily="2" charset="-122"/>
              <a:sym typeface="Arial" panose="020B0604020202020204" pitchFamily="34" charset="0"/>
            </a:endParaRPr>
          </a:p>
        </p:txBody>
      </p:sp>
      <p:sp>
        <p:nvSpPr>
          <p:cNvPr id="8" name="Rectangle 18"/>
          <p:cNvSpPr>
            <a:spLocks noChangeArrowheads="1"/>
          </p:cNvSpPr>
          <p:nvPr/>
        </p:nvSpPr>
        <p:spPr bwMode="auto">
          <a:xfrm>
            <a:off x="7148830" y="1644650"/>
            <a:ext cx="1781810" cy="294640"/>
          </a:xfrm>
          <a:prstGeom prst="rect">
            <a:avLst/>
          </a:prstGeom>
        </p:spPr>
        <p:style>
          <a:lnRef idx="0">
            <a:schemeClr val="accent6"/>
          </a:lnRef>
          <a:fillRef idx="3">
            <a:schemeClr val="accent6"/>
          </a:fillRef>
          <a:effectRef idx="3">
            <a:schemeClr val="accent6"/>
          </a:effectRef>
          <a:fontRef idx="minor">
            <a:schemeClr val="lt1"/>
          </a:fontRef>
        </p:style>
        <p:txBody>
          <a:bodyPr wrap="square" lIns="0" tIns="0" rIns="0" bIns="0">
            <a:spAutoFit/>
          </a:bodyPr>
          <a:p>
            <a:pPr algn="ctr">
              <a:lnSpc>
                <a:spcPct val="120000"/>
              </a:lnSpc>
            </a:pPr>
            <a:r>
              <a:rPr lang="en-US" altLang="zh-CN" sz="1600" b="1" dirty="0" smtClean="0">
                <a:latin typeface="印品黑体" panose="00000500000000000000" pitchFamily="2" charset="-122"/>
                <a:ea typeface="印品黑体" panose="00000500000000000000" pitchFamily="2" charset="-122"/>
                <a:sym typeface="Arial" panose="020B0604020202020204" pitchFamily="34" charset="0"/>
              </a:rPr>
              <a:t>R4M</a:t>
            </a:r>
            <a:endParaRPr lang="en-US" altLang="zh-CN" sz="1600" b="1" dirty="0" smtClean="0">
              <a:latin typeface="印品黑体" panose="00000500000000000000" pitchFamily="2" charset="-122"/>
              <a:ea typeface="印品黑体" panose="00000500000000000000" pitchFamily="2" charset="-122"/>
              <a:sym typeface="Arial" panose="020B0604020202020204" pitchFamily="34" charset="0"/>
            </a:endParaRPr>
          </a:p>
        </p:txBody>
      </p:sp>
      <p:sp>
        <p:nvSpPr>
          <p:cNvPr id="3" name="文本框 2"/>
          <p:cNvSpPr txBox="1"/>
          <p:nvPr/>
        </p:nvSpPr>
        <p:spPr>
          <a:xfrm>
            <a:off x="1605280" y="1023620"/>
            <a:ext cx="2595245" cy="521970"/>
          </a:xfrm>
          <a:prstGeom prst="rect">
            <a:avLst/>
          </a:prstGeom>
          <a:noFill/>
        </p:spPr>
        <p:txBody>
          <a:bodyPr wrap="square" rtlCol="0">
            <a:spAutoFit/>
          </a:bodyPr>
          <a:p>
            <a:pPr algn="ctr"/>
            <a:r>
              <a:rPr lang="en-US" altLang="zh-CN" sz="2800" b="1"/>
              <a:t>Drive side port</a:t>
            </a:r>
            <a:endParaRPr lang="en-US" altLang="zh-CN" sz="2800" b="1"/>
          </a:p>
        </p:txBody>
      </p:sp>
      <p:sp>
        <p:nvSpPr>
          <p:cNvPr id="4" name="文本框 3"/>
          <p:cNvSpPr txBox="1"/>
          <p:nvPr/>
        </p:nvSpPr>
        <p:spPr>
          <a:xfrm>
            <a:off x="8070850" y="1050925"/>
            <a:ext cx="2595245" cy="521970"/>
          </a:xfrm>
          <a:prstGeom prst="rect">
            <a:avLst/>
          </a:prstGeom>
          <a:noFill/>
        </p:spPr>
        <p:txBody>
          <a:bodyPr wrap="square" rtlCol="0">
            <a:spAutoFit/>
          </a:bodyPr>
          <a:p>
            <a:pPr algn="ctr"/>
            <a:r>
              <a:rPr lang="en-US" altLang="zh-CN" sz="2800" b="1"/>
              <a:t>Motor side port</a:t>
            </a:r>
            <a:endParaRPr lang="en-US" altLang="zh-CN" sz="2800" b="1"/>
          </a:p>
        </p:txBody>
      </p:sp>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timing>
    <p:tnLst>
      <p:par>
        <p:cTn id="1" dur="indefinite" restart="never" nodeType="tmRoot"/>
      </p:par>
    </p:tnLst>
    <p:bldLst>
      <p:bldP spid="15" grpId="0" bldLvl="0" animBg="1"/>
      <p:bldP spid="5" grpId="0" bldLvl="0" animBg="1"/>
      <p:bldP spid="6" grpId="0" bldLvl="0" animBg="1"/>
      <p:bldP spid="8" grpId="0" bldLvl="0" animBg="1"/>
      <p:bldP spid="10" grpId="0" bldLvl="0" animBg="1"/>
      <p:bldP spid="14" grpId="0" bldLvl="0" animBg="1"/>
      <p:bldP spid="18" grpId="0" bldLvl="0" animBg="1"/>
      <p:bldP spid="19" grpId="0" bldLvl="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en-US" altLang="zh-CN">
                <a:ln w="6350">
                  <a:noFill/>
                </a:ln>
                <a:solidFill>
                  <a:schemeClr val="tx1"/>
                </a:solidFill>
                <a:cs typeface="微软雅黑" panose="020B0503020204020204" pitchFamily="34" charset="-122"/>
                <a:sym typeface="+mn-ea"/>
              </a:rPr>
              <a:t>Power cable</a:t>
            </a:r>
            <a:r>
              <a:rPr>
                <a:ln w="6350">
                  <a:noFill/>
                </a:ln>
                <a:solidFill>
                  <a:schemeClr val="tx1"/>
                </a:solidFill>
                <a:cs typeface="微软雅黑" panose="020B0503020204020204" pitchFamily="34" charset="-122"/>
                <a:sym typeface="+mn-ea"/>
              </a:rPr>
              <a:t>（</a:t>
            </a:r>
            <a:r>
              <a:rPr lang="en-US" altLang="zh-CN">
                <a:ln w="6350">
                  <a:noFill/>
                </a:ln>
                <a:solidFill>
                  <a:schemeClr val="tx1"/>
                </a:solidFill>
                <a:cs typeface="微软雅黑" panose="020B0503020204020204" pitchFamily="34" charset="-122"/>
                <a:sym typeface="+mn-ea"/>
              </a:rPr>
              <a:t>drive side</a:t>
            </a:r>
            <a:r>
              <a:rPr b="1">
                <a:sym typeface="+mn-ea"/>
              </a:rPr>
              <a:t>）</a:t>
            </a:r>
            <a:endParaRPr lang="zh-CN" altLang="en-US"/>
          </a:p>
        </p:txBody>
      </p:sp>
      <p:sp>
        <p:nvSpPr>
          <p:cNvPr id="5" name="Rectangle 18"/>
          <p:cNvSpPr>
            <a:spLocks noChangeArrowheads="1"/>
          </p:cNvSpPr>
          <p:nvPr/>
        </p:nvSpPr>
        <p:spPr bwMode="auto">
          <a:xfrm>
            <a:off x="5781675" y="1240155"/>
            <a:ext cx="1941830" cy="516255"/>
          </a:xfrm>
          <a:prstGeom prst="rect">
            <a:avLst/>
          </a:prstGeom>
        </p:spPr>
        <p:style>
          <a:lnRef idx="0">
            <a:schemeClr val="accent6"/>
          </a:lnRef>
          <a:fillRef idx="3">
            <a:schemeClr val="accent6"/>
          </a:fillRef>
          <a:effectRef idx="3">
            <a:schemeClr val="accent6"/>
          </a:effectRef>
          <a:fontRef idx="minor">
            <a:schemeClr val="lt1"/>
          </a:fontRef>
        </p:style>
        <p:txBody>
          <a:bodyPr wrap="square" lIns="0" tIns="0" rIns="0" bIns="0">
            <a:spAutoFit/>
          </a:bodyPr>
          <a:p>
            <a:pPr algn="ctr">
              <a:lnSpc>
                <a:spcPct val="120000"/>
              </a:lnSpc>
            </a:pPr>
            <a:r>
              <a:rPr lang="en-US" altLang="zh-CN" sz="2800">
                <a:sym typeface="Arial" panose="020B0604020202020204" pitchFamily="34" charset="0"/>
              </a:rPr>
              <a:t>U3O1</a:t>
            </a:r>
            <a:endParaRPr lang="en-US" altLang="zh-CN" sz="2800" b="1" dirty="0" smtClean="0">
              <a:latin typeface="印品黑体" panose="00000500000000000000" pitchFamily="2" charset="-122"/>
              <a:ea typeface="印品黑体" panose="00000500000000000000" pitchFamily="2" charset="-122"/>
              <a:sym typeface="Arial" panose="020B0604020202020204" pitchFamily="34" charset="0"/>
            </a:endParaRPr>
          </a:p>
        </p:txBody>
      </p:sp>
      <p:sp>
        <p:nvSpPr>
          <p:cNvPr id="6" name="Rectangle 18"/>
          <p:cNvSpPr>
            <a:spLocks noChangeArrowheads="1"/>
          </p:cNvSpPr>
          <p:nvPr/>
        </p:nvSpPr>
        <p:spPr bwMode="auto">
          <a:xfrm>
            <a:off x="9813290" y="1387475"/>
            <a:ext cx="1708785" cy="516255"/>
          </a:xfrm>
          <a:prstGeom prst="rect">
            <a:avLst/>
          </a:prstGeom>
        </p:spPr>
        <p:style>
          <a:lnRef idx="0">
            <a:schemeClr val="accent6"/>
          </a:lnRef>
          <a:fillRef idx="3">
            <a:schemeClr val="accent6"/>
          </a:fillRef>
          <a:effectRef idx="3">
            <a:schemeClr val="accent6"/>
          </a:effectRef>
          <a:fontRef idx="minor">
            <a:schemeClr val="lt1"/>
          </a:fontRef>
        </p:style>
        <p:txBody>
          <a:bodyPr wrap="square" lIns="0" tIns="0" rIns="0" bIns="0">
            <a:spAutoFit/>
          </a:bodyPr>
          <a:p>
            <a:pPr algn="ctr">
              <a:lnSpc>
                <a:spcPct val="120000"/>
              </a:lnSpc>
            </a:pPr>
            <a:r>
              <a:rPr lang="en-US" altLang="zh-CN" sz="2800" b="1" dirty="0" smtClean="0">
                <a:latin typeface="印品黑体" panose="00000500000000000000" pitchFamily="2" charset="-122"/>
                <a:ea typeface="印品黑体" panose="00000500000000000000" pitchFamily="2" charset="-122"/>
                <a:sym typeface="Arial" panose="020B0604020202020204" pitchFamily="34" charset="0"/>
              </a:rPr>
              <a:t>Z4</a:t>
            </a:r>
            <a:endParaRPr lang="en-US" altLang="zh-CN" sz="2800" b="1" dirty="0" smtClean="0">
              <a:latin typeface="印品黑体" panose="00000500000000000000" pitchFamily="2" charset="-122"/>
              <a:ea typeface="印品黑体" panose="00000500000000000000" pitchFamily="2" charset="-122"/>
              <a:sym typeface="Arial" panose="020B0604020202020204" pitchFamily="34" charset="0"/>
            </a:endParaRPr>
          </a:p>
        </p:txBody>
      </p:sp>
      <p:sp>
        <p:nvSpPr>
          <p:cNvPr id="15" name="Rectangle 18"/>
          <p:cNvSpPr>
            <a:spLocks noChangeArrowheads="1"/>
          </p:cNvSpPr>
          <p:nvPr/>
        </p:nvSpPr>
        <p:spPr bwMode="auto">
          <a:xfrm>
            <a:off x="1676400" y="1315085"/>
            <a:ext cx="1683385" cy="516255"/>
          </a:xfrm>
          <a:prstGeom prst="rect">
            <a:avLst/>
          </a:prstGeom>
        </p:spPr>
        <p:style>
          <a:lnRef idx="0">
            <a:schemeClr val="accent6"/>
          </a:lnRef>
          <a:fillRef idx="3">
            <a:schemeClr val="accent6"/>
          </a:fillRef>
          <a:effectRef idx="3">
            <a:schemeClr val="accent6"/>
          </a:effectRef>
          <a:fontRef idx="minor">
            <a:schemeClr val="lt1"/>
          </a:fontRef>
        </p:style>
        <p:txBody>
          <a:bodyPr wrap="square" lIns="0" tIns="0" rIns="0" bIns="0">
            <a:spAutoFit/>
          </a:bodyPr>
          <a:p>
            <a:pPr algn="ctr">
              <a:lnSpc>
                <a:spcPct val="120000"/>
              </a:lnSpc>
            </a:pPr>
            <a:r>
              <a:rPr lang="en-US" altLang="zh-CN" sz="2800">
                <a:sym typeface="+mn-ea"/>
              </a:rPr>
              <a:t>Z3</a:t>
            </a:r>
            <a:r>
              <a:rPr lang="en-US" altLang="zh-CN" sz="2800">
                <a:sym typeface="+mn-ea"/>
              </a:rPr>
              <a:t>O1</a:t>
            </a:r>
            <a:endParaRPr lang="en-US" altLang="zh-CN" sz="2800" b="1" dirty="0" smtClean="0">
              <a:latin typeface="印品黑体" panose="00000500000000000000" pitchFamily="2" charset="-122"/>
              <a:ea typeface="印品黑体" panose="00000500000000000000" pitchFamily="2" charset="-122"/>
              <a:sym typeface="+mn-ea"/>
            </a:endParaRPr>
          </a:p>
        </p:txBody>
      </p:sp>
      <p:pic>
        <p:nvPicPr>
          <p:cNvPr id="7" name="图片 6"/>
          <p:cNvPicPr/>
          <p:nvPr/>
        </p:nvPicPr>
        <p:blipFill>
          <a:blip r:embed="rId1"/>
          <a:stretch>
            <a:fillRect/>
          </a:stretch>
        </p:blipFill>
        <p:spPr>
          <a:xfrm>
            <a:off x="381000" y="2035175"/>
            <a:ext cx="4200525" cy="3442335"/>
          </a:xfrm>
          <a:prstGeom prst="rect">
            <a:avLst/>
          </a:prstGeom>
          <a:noFill/>
          <a:ln w="9525">
            <a:noFill/>
          </a:ln>
        </p:spPr>
      </p:pic>
      <p:pic>
        <p:nvPicPr>
          <p:cNvPr id="101" name="图片 100"/>
          <p:cNvPicPr/>
          <p:nvPr/>
        </p:nvPicPr>
        <p:blipFill>
          <a:blip r:embed="rId2"/>
          <a:stretch>
            <a:fillRect/>
          </a:stretch>
        </p:blipFill>
        <p:spPr>
          <a:xfrm>
            <a:off x="4629150" y="2035175"/>
            <a:ext cx="4003040" cy="3544570"/>
          </a:xfrm>
          <a:prstGeom prst="rect">
            <a:avLst/>
          </a:prstGeom>
          <a:noFill/>
          <a:ln w="9525">
            <a:noFill/>
          </a:ln>
        </p:spPr>
      </p:pic>
      <p:pic>
        <p:nvPicPr>
          <p:cNvPr id="11" name="图片 10"/>
          <p:cNvPicPr/>
          <p:nvPr/>
        </p:nvPicPr>
        <p:blipFill>
          <a:blip r:embed="rId3"/>
          <a:stretch>
            <a:fillRect/>
          </a:stretch>
        </p:blipFill>
        <p:spPr>
          <a:xfrm>
            <a:off x="8733790" y="2035175"/>
            <a:ext cx="3870960" cy="3521710"/>
          </a:xfrm>
          <a:prstGeom prst="rect">
            <a:avLst/>
          </a:prstGeom>
          <a:noFill/>
          <a:ln w="9525">
            <a:noFill/>
          </a:ln>
        </p:spPr>
      </p:pic>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timing>
    <p:tnLst>
      <p:par>
        <p:cTn id="1" dur="indefinite" restart="never" nodeType="tmRoot"/>
      </p:par>
    </p:tnLst>
    <p:bldLst>
      <p:bldP spid="15" grpId="0" bldLvl="0" animBg="1"/>
      <p:bldP spid="5" grpId="0" bldLvl="0" animBg="1"/>
      <p:bldP spid="6" grpId="0" bldLvl="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en-US" altLang="zh-CN">
                <a:ln w="6350">
                  <a:noFill/>
                </a:ln>
                <a:solidFill>
                  <a:schemeClr val="tx1"/>
                </a:solidFill>
                <a:cs typeface="微软雅黑" panose="020B0503020204020204" pitchFamily="34" charset="-122"/>
                <a:sym typeface="+mn-ea"/>
              </a:rPr>
              <a:t>Power cable</a:t>
            </a:r>
            <a:r>
              <a:rPr>
                <a:ln w="6350">
                  <a:noFill/>
                </a:ln>
                <a:solidFill>
                  <a:schemeClr val="tx1"/>
                </a:solidFill>
                <a:cs typeface="微软雅黑" panose="020B0503020204020204" pitchFamily="34" charset="-122"/>
                <a:sym typeface="+mn-ea"/>
              </a:rPr>
              <a:t>（</a:t>
            </a:r>
            <a:r>
              <a:rPr lang="en-US" altLang="zh-CN">
                <a:sym typeface="+mn-ea"/>
              </a:rPr>
              <a:t>Motor side</a:t>
            </a:r>
            <a:r>
              <a:rPr>
                <a:ln w="6350">
                  <a:noFill/>
                </a:ln>
                <a:solidFill>
                  <a:schemeClr val="tx1"/>
                </a:solidFill>
                <a:cs typeface="微软雅黑" panose="020B0503020204020204" pitchFamily="34" charset="-122"/>
                <a:sym typeface="+mn-ea"/>
              </a:rPr>
              <a:t>）</a:t>
            </a:r>
            <a:endParaRPr lang="zh-CN" altLang="en-US"/>
          </a:p>
        </p:txBody>
      </p:sp>
      <p:pic>
        <p:nvPicPr>
          <p:cNvPr id="12" name="图片 11"/>
          <p:cNvPicPr/>
          <p:nvPr/>
        </p:nvPicPr>
        <p:blipFill>
          <a:blip r:embed="rId1"/>
          <a:stretch>
            <a:fillRect/>
          </a:stretch>
        </p:blipFill>
        <p:spPr>
          <a:xfrm>
            <a:off x="-21590" y="2118995"/>
            <a:ext cx="4229100" cy="3622675"/>
          </a:xfrm>
          <a:prstGeom prst="rect">
            <a:avLst/>
          </a:prstGeom>
          <a:noFill/>
          <a:ln w="9525">
            <a:noFill/>
          </a:ln>
        </p:spPr>
      </p:pic>
      <p:pic>
        <p:nvPicPr>
          <p:cNvPr id="13" name="图片 12"/>
          <p:cNvPicPr/>
          <p:nvPr/>
        </p:nvPicPr>
        <p:blipFill>
          <a:blip r:embed="rId2"/>
          <a:stretch>
            <a:fillRect/>
          </a:stretch>
        </p:blipFill>
        <p:spPr>
          <a:xfrm>
            <a:off x="4349115" y="2118995"/>
            <a:ext cx="3811270" cy="3622675"/>
          </a:xfrm>
          <a:prstGeom prst="rect">
            <a:avLst/>
          </a:prstGeom>
          <a:noFill/>
          <a:ln w="9525">
            <a:noFill/>
          </a:ln>
        </p:spPr>
      </p:pic>
      <p:pic>
        <p:nvPicPr>
          <p:cNvPr id="16" name="图片 15"/>
          <p:cNvPicPr/>
          <p:nvPr/>
        </p:nvPicPr>
        <p:blipFill>
          <a:blip r:embed="rId3"/>
          <a:stretch>
            <a:fillRect/>
          </a:stretch>
        </p:blipFill>
        <p:spPr>
          <a:xfrm>
            <a:off x="8260080" y="2118995"/>
            <a:ext cx="4454525" cy="3495040"/>
          </a:xfrm>
          <a:prstGeom prst="rect">
            <a:avLst/>
          </a:prstGeom>
          <a:noFill/>
          <a:ln w="9525">
            <a:noFill/>
          </a:ln>
        </p:spPr>
      </p:pic>
      <p:sp>
        <p:nvSpPr>
          <p:cNvPr id="17" name="Rectangle 18"/>
          <p:cNvSpPr>
            <a:spLocks noChangeArrowheads="1"/>
          </p:cNvSpPr>
          <p:nvPr/>
        </p:nvSpPr>
        <p:spPr bwMode="auto">
          <a:xfrm>
            <a:off x="741045" y="1398905"/>
            <a:ext cx="2018665" cy="516255"/>
          </a:xfrm>
          <a:prstGeom prst="rect">
            <a:avLst/>
          </a:prstGeom>
        </p:spPr>
        <p:style>
          <a:lnRef idx="0">
            <a:schemeClr val="accent6"/>
          </a:lnRef>
          <a:fillRef idx="3">
            <a:schemeClr val="accent6"/>
          </a:fillRef>
          <a:effectRef idx="3">
            <a:schemeClr val="accent6"/>
          </a:effectRef>
          <a:fontRef idx="minor">
            <a:schemeClr val="lt1"/>
          </a:fontRef>
        </p:style>
        <p:txBody>
          <a:bodyPr wrap="square" lIns="0" tIns="0" rIns="0" bIns="0">
            <a:spAutoFit/>
          </a:bodyPr>
          <a:p>
            <a:pPr algn="ctr">
              <a:lnSpc>
                <a:spcPct val="120000"/>
              </a:lnSpc>
            </a:pPr>
            <a:r>
              <a:rPr lang="en-US" altLang="zh-CN" sz="2800" b="1" dirty="0" smtClean="0">
                <a:latin typeface="印品黑体" panose="00000500000000000000" pitchFamily="2" charset="-122"/>
                <a:ea typeface="印品黑体" panose="00000500000000000000" pitchFamily="2" charset="-122"/>
                <a:sym typeface="Arial" panose="020B0604020202020204" pitchFamily="34" charset="0"/>
              </a:rPr>
              <a:t>R4M</a:t>
            </a:r>
            <a:endParaRPr lang="en-US" altLang="zh-CN" sz="2800" b="1" dirty="0" smtClean="0">
              <a:latin typeface="印品黑体" panose="00000500000000000000" pitchFamily="2" charset="-122"/>
              <a:ea typeface="印品黑体" panose="00000500000000000000" pitchFamily="2" charset="-122"/>
              <a:sym typeface="Arial" panose="020B0604020202020204" pitchFamily="34" charset="0"/>
            </a:endParaRPr>
          </a:p>
        </p:txBody>
      </p:sp>
      <p:sp>
        <p:nvSpPr>
          <p:cNvPr id="20" name="Rectangle 18"/>
          <p:cNvSpPr>
            <a:spLocks noChangeArrowheads="1"/>
          </p:cNvSpPr>
          <p:nvPr/>
        </p:nvSpPr>
        <p:spPr bwMode="auto">
          <a:xfrm>
            <a:off x="5243830" y="1398905"/>
            <a:ext cx="1793240" cy="516255"/>
          </a:xfrm>
          <a:prstGeom prst="rect">
            <a:avLst/>
          </a:prstGeom>
        </p:spPr>
        <p:style>
          <a:lnRef idx="0">
            <a:schemeClr val="accent6"/>
          </a:lnRef>
          <a:fillRef idx="3">
            <a:schemeClr val="accent6"/>
          </a:fillRef>
          <a:effectRef idx="3">
            <a:schemeClr val="accent6"/>
          </a:effectRef>
          <a:fontRef idx="minor">
            <a:schemeClr val="lt1"/>
          </a:fontRef>
        </p:style>
        <p:txBody>
          <a:bodyPr wrap="square" lIns="0" tIns="0" rIns="0" bIns="0">
            <a:spAutoFit/>
          </a:bodyPr>
          <a:p>
            <a:pPr algn="ctr">
              <a:lnSpc>
                <a:spcPct val="120000"/>
              </a:lnSpc>
            </a:pPr>
            <a:r>
              <a:rPr lang="en-US" altLang="zh-CN" sz="2800" b="1" dirty="0" smtClean="0">
                <a:latin typeface="印品黑体" panose="00000500000000000000" pitchFamily="2" charset="-122"/>
                <a:ea typeface="印品黑体" panose="00000500000000000000" pitchFamily="2" charset="-122"/>
                <a:sym typeface="Arial" panose="020B0604020202020204" pitchFamily="34" charset="0"/>
              </a:rPr>
              <a:t>MC4S</a:t>
            </a:r>
            <a:endParaRPr lang="en-US" altLang="zh-CN" sz="2800" b="1" dirty="0" smtClean="0">
              <a:latin typeface="印品黑体" panose="00000500000000000000" pitchFamily="2" charset="-122"/>
              <a:ea typeface="印品黑体" panose="00000500000000000000" pitchFamily="2" charset="-122"/>
              <a:sym typeface="Arial" panose="020B0604020202020204" pitchFamily="34" charset="0"/>
            </a:endParaRPr>
          </a:p>
        </p:txBody>
      </p:sp>
      <p:sp>
        <p:nvSpPr>
          <p:cNvPr id="21" name="Rectangle 18"/>
          <p:cNvSpPr>
            <a:spLocks noChangeArrowheads="1"/>
          </p:cNvSpPr>
          <p:nvPr/>
        </p:nvSpPr>
        <p:spPr bwMode="auto">
          <a:xfrm>
            <a:off x="9520555" y="1455420"/>
            <a:ext cx="1932940" cy="516255"/>
          </a:xfrm>
          <a:prstGeom prst="rect">
            <a:avLst/>
          </a:prstGeom>
        </p:spPr>
        <p:style>
          <a:lnRef idx="0">
            <a:schemeClr val="accent6"/>
          </a:lnRef>
          <a:fillRef idx="3">
            <a:schemeClr val="accent6"/>
          </a:fillRef>
          <a:effectRef idx="3">
            <a:schemeClr val="accent6"/>
          </a:effectRef>
          <a:fontRef idx="minor">
            <a:schemeClr val="lt1"/>
          </a:fontRef>
        </p:style>
        <p:txBody>
          <a:bodyPr wrap="square" lIns="0" tIns="0" rIns="0" bIns="0">
            <a:spAutoFit/>
          </a:bodyPr>
          <a:p>
            <a:pPr algn="ctr">
              <a:lnSpc>
                <a:spcPct val="120000"/>
              </a:lnSpc>
            </a:pPr>
            <a:r>
              <a:rPr lang="en-US" altLang="zh-CN" sz="2800" b="1" dirty="0" smtClean="0">
                <a:latin typeface="印品黑体" panose="00000500000000000000" pitchFamily="2" charset="-122"/>
                <a:ea typeface="印品黑体" panose="00000500000000000000" pitchFamily="2" charset="-122"/>
                <a:sym typeface="Arial" panose="020B0604020202020204" pitchFamily="34" charset="0"/>
              </a:rPr>
              <a:t>H28J4M</a:t>
            </a:r>
            <a:endParaRPr lang="en-US" altLang="zh-CN" sz="2800" b="1" dirty="0" smtClean="0">
              <a:latin typeface="印品黑体" panose="00000500000000000000" pitchFamily="2" charset="-122"/>
              <a:ea typeface="印品黑体" panose="00000500000000000000" pitchFamily="2" charset="-122"/>
              <a:sym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scene3d>
              <a:camera prst="orthographicFront"/>
              <a:lightRig rig="threePt" dir="t"/>
            </a:scene3d>
          </a:bodyPr>
          <a:lstStyle/>
          <a:p>
            <a:r>
              <a:rPr lang="en-US" b="1">
                <a:solidFill>
                  <a:srgbClr val="000000"/>
                </a:solidFill>
                <a:latin typeface="微软雅黑 Light" panose="020B0502040204020203" pitchFamily="34" charset="-122"/>
                <a:ea typeface="微软雅黑 Light" panose="020B0502040204020203" pitchFamily="34" charset="-122"/>
                <a:sym typeface="+mn-ea"/>
              </a:rPr>
              <a:t>P-Z3O1-R4M</a:t>
            </a:r>
            <a:r>
              <a:rPr b="1">
                <a:solidFill>
                  <a:srgbClr val="000000"/>
                </a:solidFill>
                <a:latin typeface="微软雅黑 Light" panose="020B0502040204020203" pitchFamily="34" charset="-122"/>
                <a:ea typeface="微软雅黑 Light" panose="020B0502040204020203" pitchFamily="34" charset="-122"/>
                <a:sym typeface="+mn-ea"/>
              </a:rPr>
              <a:t>（</a:t>
            </a:r>
            <a:r>
              <a:rPr lang="en-US" altLang="zh-CN" b="1">
                <a:solidFill>
                  <a:srgbClr val="000000"/>
                </a:solidFill>
                <a:latin typeface="微软雅黑 Light" panose="020B0502040204020203" pitchFamily="34" charset="-122"/>
                <a:ea typeface="微软雅黑 Light" panose="020B0502040204020203" pitchFamily="34" charset="-122"/>
                <a:sym typeface="+mn-ea"/>
              </a:rPr>
              <a:t>60-80 </a:t>
            </a:r>
            <a:r>
              <a:rPr b="1">
                <a:solidFill>
                  <a:srgbClr val="000000"/>
                </a:solidFill>
                <a:latin typeface="微软雅黑 Light" panose="020B0502040204020203" pitchFamily="34" charset="-122"/>
                <a:ea typeface="微软雅黑 Light" panose="020B0502040204020203" pitchFamily="34" charset="-122"/>
                <a:sym typeface="+mn-ea"/>
              </a:rPr>
              <a:t>flange</a:t>
            </a:r>
            <a:r>
              <a:rPr b="1">
                <a:solidFill>
                  <a:srgbClr val="000000"/>
                </a:solidFill>
                <a:latin typeface="微软雅黑 Light" panose="020B0502040204020203" pitchFamily="34" charset="-122"/>
                <a:ea typeface="微软雅黑 Light" panose="020B0502040204020203" pitchFamily="34" charset="-122"/>
                <a:sym typeface="+mn-ea"/>
              </a:rPr>
              <a:t>）</a:t>
            </a:r>
            <a:endParaRPr b="1" dirty="0">
              <a:solidFill>
                <a:srgbClr val="000000"/>
              </a:solidFill>
              <a:effectLst>
                <a:outerShdw blurRad="38100" dist="19050" dir="2700000" algn="tl" rotWithShape="0">
                  <a:schemeClr val="dk1">
                    <a:alpha val="40000"/>
                  </a:schemeClr>
                </a:outerShdw>
              </a:effectLst>
              <a:latin typeface="微软雅黑 Light" panose="020B0502040204020203" pitchFamily="34" charset="-122"/>
              <a:ea typeface="微软雅黑 Light" panose="020B0502040204020203" pitchFamily="34" charset="-122"/>
              <a:sym typeface="+mn-ea"/>
            </a:endParaRPr>
          </a:p>
        </p:txBody>
      </p:sp>
      <p:pic>
        <p:nvPicPr>
          <p:cNvPr id="3" name="图片 2"/>
          <p:cNvPicPr>
            <a:picLocks noChangeAspect="1"/>
          </p:cNvPicPr>
          <p:nvPr/>
        </p:nvPicPr>
        <p:blipFill>
          <a:blip r:embed="rId1"/>
          <a:stretch>
            <a:fillRect/>
          </a:stretch>
        </p:blipFill>
        <p:spPr>
          <a:xfrm>
            <a:off x="11182390" y="1023526"/>
            <a:ext cx="1509241" cy="5142833"/>
          </a:xfrm>
          <a:prstGeom prst="rect">
            <a:avLst/>
          </a:prstGeom>
        </p:spPr>
      </p:pic>
      <p:pic>
        <p:nvPicPr>
          <p:cNvPr id="6" name="图片 5"/>
          <p:cNvPicPr>
            <a:picLocks noChangeAspect="1"/>
          </p:cNvPicPr>
          <p:nvPr/>
        </p:nvPicPr>
        <p:blipFill>
          <a:blip r:embed="rId2"/>
          <a:stretch>
            <a:fillRect/>
          </a:stretch>
        </p:blipFill>
        <p:spPr>
          <a:xfrm>
            <a:off x="164798" y="1082749"/>
            <a:ext cx="3176393" cy="3181443"/>
          </a:xfrm>
          <a:prstGeom prst="rect">
            <a:avLst/>
          </a:prstGeom>
        </p:spPr>
      </p:pic>
      <p:sp>
        <p:nvSpPr>
          <p:cNvPr id="8" name="椭圆 7"/>
          <p:cNvSpPr/>
          <p:nvPr/>
        </p:nvSpPr>
        <p:spPr>
          <a:xfrm>
            <a:off x="11210290" y="3688080"/>
            <a:ext cx="702310" cy="1894840"/>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 name="椭圆 10"/>
          <p:cNvSpPr/>
          <p:nvPr/>
        </p:nvSpPr>
        <p:spPr>
          <a:xfrm>
            <a:off x="308610" y="3039745"/>
            <a:ext cx="613410" cy="811530"/>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 name="椭圆 9"/>
          <p:cNvSpPr/>
          <p:nvPr/>
        </p:nvSpPr>
        <p:spPr>
          <a:xfrm>
            <a:off x="11109960" y="5704205"/>
            <a:ext cx="925195" cy="276860"/>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100" name="图片 99"/>
          <p:cNvPicPr/>
          <p:nvPr/>
        </p:nvPicPr>
        <p:blipFill>
          <a:blip r:embed="rId3"/>
          <a:stretch>
            <a:fillRect/>
          </a:stretch>
        </p:blipFill>
        <p:spPr>
          <a:xfrm>
            <a:off x="9021445" y="4424680"/>
            <a:ext cx="1619885" cy="2345055"/>
          </a:xfrm>
          <a:prstGeom prst="rect">
            <a:avLst/>
          </a:prstGeom>
          <a:noFill/>
          <a:ln w="9525">
            <a:noFill/>
          </a:ln>
        </p:spPr>
      </p:pic>
      <p:pic>
        <p:nvPicPr>
          <p:cNvPr id="13" name="图片 12"/>
          <p:cNvPicPr>
            <a:picLocks noChangeAspect="1"/>
          </p:cNvPicPr>
          <p:nvPr/>
        </p:nvPicPr>
        <p:blipFill>
          <a:blip r:embed="rId4"/>
          <a:stretch>
            <a:fillRect/>
          </a:stretch>
        </p:blipFill>
        <p:spPr>
          <a:xfrm>
            <a:off x="4485005" y="4264660"/>
            <a:ext cx="3879850" cy="2522220"/>
          </a:xfrm>
          <a:prstGeom prst="rect">
            <a:avLst/>
          </a:prstGeom>
        </p:spPr>
      </p:pic>
      <p:pic>
        <p:nvPicPr>
          <p:cNvPr id="14" name="图片 13"/>
          <p:cNvPicPr>
            <a:picLocks noChangeAspect="1"/>
          </p:cNvPicPr>
          <p:nvPr/>
        </p:nvPicPr>
        <p:blipFill>
          <a:blip r:embed="rId5"/>
          <a:stretch>
            <a:fillRect/>
          </a:stretch>
        </p:blipFill>
        <p:spPr>
          <a:xfrm>
            <a:off x="2180487" y="4422889"/>
            <a:ext cx="1761105" cy="2346812"/>
          </a:xfrm>
          <a:prstGeom prst="rect">
            <a:avLst/>
          </a:prstGeom>
        </p:spPr>
      </p:pic>
      <p:sp>
        <p:nvSpPr>
          <p:cNvPr id="15" name="Rectangle 18"/>
          <p:cNvSpPr>
            <a:spLocks noChangeArrowheads="1"/>
          </p:cNvSpPr>
          <p:nvPr/>
        </p:nvSpPr>
        <p:spPr bwMode="auto">
          <a:xfrm>
            <a:off x="9021445" y="4424680"/>
            <a:ext cx="1619885" cy="294640"/>
          </a:xfrm>
          <a:prstGeom prst="rect">
            <a:avLst/>
          </a:prstGeom>
        </p:spPr>
        <p:style>
          <a:lnRef idx="0">
            <a:schemeClr val="accent6"/>
          </a:lnRef>
          <a:fillRef idx="3">
            <a:schemeClr val="accent6"/>
          </a:fillRef>
          <a:effectRef idx="3">
            <a:schemeClr val="accent6"/>
          </a:effectRef>
          <a:fontRef idx="minor">
            <a:schemeClr val="lt1"/>
          </a:fontRef>
        </p:style>
        <p:txBody>
          <a:bodyPr wrap="square" lIns="0" tIns="0" rIns="0" bIns="0">
            <a:spAutoFit/>
          </a:bodyPr>
          <a:p>
            <a:pPr algn="ctr">
              <a:lnSpc>
                <a:spcPct val="120000"/>
              </a:lnSpc>
            </a:pPr>
            <a:r>
              <a:rPr lang="en-US" altLang="zh-CN" sz="1600">
                <a:sym typeface="+mn-ea"/>
              </a:rPr>
              <a:t>Z3O1</a:t>
            </a:r>
            <a:endParaRPr lang="en-US" altLang="zh-CN" sz="1600" b="1" dirty="0" smtClean="0">
              <a:latin typeface="印品黑体" panose="00000500000000000000" pitchFamily="2" charset="-122"/>
              <a:ea typeface="印品黑体" panose="00000500000000000000" pitchFamily="2" charset="-122"/>
              <a:sym typeface="Arial" panose="020B0604020202020204" pitchFamily="34" charset="0"/>
            </a:endParaRPr>
          </a:p>
        </p:txBody>
      </p:sp>
      <p:sp>
        <p:nvSpPr>
          <p:cNvPr id="5" name="Rectangle 18"/>
          <p:cNvSpPr>
            <a:spLocks noChangeArrowheads="1"/>
          </p:cNvSpPr>
          <p:nvPr/>
        </p:nvSpPr>
        <p:spPr bwMode="auto">
          <a:xfrm>
            <a:off x="2180590" y="4408805"/>
            <a:ext cx="1775460" cy="294640"/>
          </a:xfrm>
          <a:prstGeom prst="rect">
            <a:avLst/>
          </a:prstGeom>
        </p:spPr>
        <p:style>
          <a:lnRef idx="0">
            <a:schemeClr val="accent6"/>
          </a:lnRef>
          <a:fillRef idx="3">
            <a:schemeClr val="accent6"/>
          </a:fillRef>
          <a:effectRef idx="3">
            <a:schemeClr val="accent6"/>
          </a:effectRef>
          <a:fontRef idx="minor">
            <a:schemeClr val="lt1"/>
          </a:fontRef>
        </p:style>
        <p:txBody>
          <a:bodyPr wrap="square" lIns="0" tIns="0" rIns="0" bIns="0">
            <a:spAutoFit/>
          </a:bodyPr>
          <a:p>
            <a:pPr algn="ctr">
              <a:lnSpc>
                <a:spcPct val="120000"/>
              </a:lnSpc>
            </a:pPr>
            <a:r>
              <a:rPr lang="en-US" altLang="zh-CN" sz="1600" b="1" dirty="0" smtClean="0">
                <a:latin typeface="印品黑体" panose="00000500000000000000" pitchFamily="2" charset="-122"/>
                <a:ea typeface="印品黑体" panose="00000500000000000000" pitchFamily="2" charset="-122"/>
                <a:sym typeface="Arial" panose="020B0604020202020204" pitchFamily="34" charset="0"/>
              </a:rPr>
              <a:t>R4M</a:t>
            </a:r>
            <a:endParaRPr lang="en-US" altLang="zh-CN" sz="1600" b="1" dirty="0" smtClean="0">
              <a:latin typeface="印品黑体" panose="00000500000000000000" pitchFamily="2" charset="-122"/>
              <a:ea typeface="印品黑体" panose="00000500000000000000" pitchFamily="2" charset="-122"/>
              <a:sym typeface="Arial" panose="020B0604020202020204" pitchFamily="34" charset="0"/>
            </a:endParaRPr>
          </a:p>
        </p:txBody>
      </p:sp>
      <p:pic>
        <p:nvPicPr>
          <p:cNvPr id="7" name="图片 6"/>
          <p:cNvPicPr>
            <a:picLocks noChangeAspect="1"/>
          </p:cNvPicPr>
          <p:nvPr/>
        </p:nvPicPr>
        <p:blipFill>
          <a:blip r:embed="rId6"/>
          <a:stretch>
            <a:fillRect/>
          </a:stretch>
        </p:blipFill>
        <p:spPr>
          <a:xfrm>
            <a:off x="3894455" y="1240155"/>
            <a:ext cx="6734175" cy="2200275"/>
          </a:xfrm>
          <a:prstGeom prst="rect">
            <a:avLst/>
          </a:prstGeom>
        </p:spPr>
      </p:pic>
      <p:sp>
        <p:nvSpPr>
          <p:cNvPr id="12" name="文本框 11"/>
          <p:cNvSpPr txBox="1"/>
          <p:nvPr/>
        </p:nvSpPr>
        <p:spPr>
          <a:xfrm>
            <a:off x="4555490" y="5367020"/>
            <a:ext cx="497205" cy="337185"/>
          </a:xfrm>
          <a:prstGeom prst="rect">
            <a:avLst/>
          </a:prstGeom>
          <a:solidFill>
            <a:schemeClr val="bg1"/>
          </a:solidFill>
        </p:spPr>
        <p:txBody>
          <a:bodyPr wrap="none" rtlCol="0">
            <a:spAutoFit/>
          </a:bodyPr>
          <a:p>
            <a:r>
              <a:rPr lang="en-US" altLang="zh-CN" sz="1600">
                <a:solidFill>
                  <a:srgbClr val="FF0000"/>
                </a:solidFill>
              </a:rPr>
              <a:t>Red</a:t>
            </a:r>
            <a:endParaRPr lang="en-US" altLang="zh-CN" sz="1600">
              <a:solidFill>
                <a:srgbClr val="FF0000"/>
              </a:solidFill>
            </a:endParaRPr>
          </a:p>
        </p:txBody>
      </p:sp>
      <p:sp>
        <p:nvSpPr>
          <p:cNvPr id="16" name="文本框 15"/>
          <p:cNvSpPr txBox="1"/>
          <p:nvPr/>
        </p:nvSpPr>
        <p:spPr>
          <a:xfrm>
            <a:off x="4413250" y="5776595"/>
            <a:ext cx="639445" cy="306705"/>
          </a:xfrm>
          <a:prstGeom prst="rect">
            <a:avLst/>
          </a:prstGeom>
          <a:solidFill>
            <a:schemeClr val="bg1"/>
          </a:solidFill>
        </p:spPr>
        <p:txBody>
          <a:bodyPr wrap="square" rtlCol="0">
            <a:spAutoFit/>
          </a:bodyPr>
          <a:p>
            <a:r>
              <a:rPr lang="en-US" altLang="zh-CN" sz="1400">
                <a:solidFill>
                  <a:srgbClr val="FF0000"/>
                </a:solidFill>
              </a:rPr>
              <a:t>White</a:t>
            </a:r>
            <a:endParaRPr lang="en-US" altLang="zh-CN" sz="1400">
              <a:solidFill>
                <a:srgbClr val="FF0000"/>
              </a:solidFill>
            </a:endParaRPr>
          </a:p>
        </p:txBody>
      </p:sp>
      <p:sp>
        <p:nvSpPr>
          <p:cNvPr id="17" name="文本框 16"/>
          <p:cNvSpPr txBox="1"/>
          <p:nvPr/>
        </p:nvSpPr>
        <p:spPr>
          <a:xfrm>
            <a:off x="4448810" y="6080760"/>
            <a:ext cx="568960" cy="306705"/>
          </a:xfrm>
          <a:prstGeom prst="rect">
            <a:avLst/>
          </a:prstGeom>
          <a:solidFill>
            <a:schemeClr val="bg1"/>
          </a:solidFill>
        </p:spPr>
        <p:txBody>
          <a:bodyPr wrap="square" rtlCol="0">
            <a:spAutoFit/>
          </a:bodyPr>
          <a:p>
            <a:r>
              <a:rPr lang="en-US" altLang="zh-CN" sz="1400">
                <a:solidFill>
                  <a:srgbClr val="FF0000"/>
                </a:solidFill>
              </a:rPr>
              <a:t>Black</a:t>
            </a:r>
            <a:endParaRPr lang="en-US" altLang="zh-CN" sz="1400">
              <a:solidFill>
                <a:srgbClr val="FF0000"/>
              </a:solidFill>
            </a:endParaRPr>
          </a:p>
        </p:txBody>
      </p:sp>
      <p:sp>
        <p:nvSpPr>
          <p:cNvPr id="19" name="文本框 18"/>
          <p:cNvSpPr txBox="1"/>
          <p:nvPr/>
        </p:nvSpPr>
        <p:spPr>
          <a:xfrm>
            <a:off x="7299325" y="5367020"/>
            <a:ext cx="1663700" cy="337185"/>
          </a:xfrm>
          <a:prstGeom prst="rect">
            <a:avLst/>
          </a:prstGeom>
          <a:solidFill>
            <a:schemeClr val="bg1"/>
          </a:solidFill>
        </p:spPr>
        <p:txBody>
          <a:bodyPr wrap="square" rtlCol="0">
            <a:spAutoFit/>
          </a:bodyPr>
          <a:p>
            <a:r>
              <a:rPr lang="en-US" altLang="zh-CN" sz="1600">
                <a:solidFill>
                  <a:srgbClr val="FF0000"/>
                </a:solidFill>
              </a:rPr>
              <a:t>Needle port (Red)</a:t>
            </a:r>
            <a:endParaRPr lang="en-US" altLang="zh-CN" sz="1600">
              <a:solidFill>
                <a:srgbClr val="FF0000"/>
              </a:solidFill>
            </a:endParaRPr>
          </a:p>
        </p:txBody>
      </p:sp>
      <p:sp>
        <p:nvSpPr>
          <p:cNvPr id="22" name="文本框 21"/>
          <p:cNvSpPr txBox="1"/>
          <p:nvPr/>
        </p:nvSpPr>
        <p:spPr>
          <a:xfrm>
            <a:off x="7305040" y="6425565"/>
            <a:ext cx="1652270" cy="337185"/>
          </a:xfrm>
          <a:prstGeom prst="rect">
            <a:avLst/>
          </a:prstGeom>
          <a:solidFill>
            <a:schemeClr val="bg1"/>
          </a:solidFill>
        </p:spPr>
        <p:txBody>
          <a:bodyPr wrap="square" rtlCol="0">
            <a:spAutoFit/>
          </a:bodyPr>
          <a:p>
            <a:r>
              <a:rPr lang="en-US" altLang="zh-CN" sz="1600">
                <a:solidFill>
                  <a:srgbClr val="FF0000"/>
                </a:solidFill>
              </a:rPr>
              <a:t>O type port (Blue)</a:t>
            </a:r>
            <a:endParaRPr lang="en-US" altLang="zh-CN" sz="1600">
              <a:solidFill>
                <a:srgbClr val="FF0000"/>
              </a:solidFill>
            </a:endParaRPr>
          </a:p>
        </p:txBody>
      </p:sp>
      <p:sp>
        <p:nvSpPr>
          <p:cNvPr id="23" name="文本框 22"/>
          <p:cNvSpPr txBox="1"/>
          <p:nvPr/>
        </p:nvSpPr>
        <p:spPr>
          <a:xfrm>
            <a:off x="6861810" y="5056505"/>
            <a:ext cx="1389380" cy="337185"/>
          </a:xfrm>
          <a:prstGeom prst="rect">
            <a:avLst/>
          </a:prstGeom>
          <a:solidFill>
            <a:schemeClr val="bg1"/>
          </a:solidFill>
        </p:spPr>
        <p:txBody>
          <a:bodyPr wrap="square" rtlCol="0">
            <a:spAutoFit/>
          </a:bodyPr>
          <a:p>
            <a:r>
              <a:rPr lang="en-US" altLang="zh-CN" sz="1600">
                <a:solidFill>
                  <a:srgbClr val="FF0000"/>
                </a:solidFill>
              </a:rPr>
              <a:t>Pin definition</a:t>
            </a:r>
            <a:endParaRPr lang="en-US" altLang="zh-CN" sz="1600">
              <a:solidFill>
                <a:srgbClr val="FF0000"/>
              </a:solidFill>
            </a:endParaRPr>
          </a:p>
        </p:txBody>
      </p:sp>
      <p:sp>
        <p:nvSpPr>
          <p:cNvPr id="24" name="文本框 23"/>
          <p:cNvSpPr txBox="1"/>
          <p:nvPr/>
        </p:nvSpPr>
        <p:spPr>
          <a:xfrm>
            <a:off x="4557395" y="5416550"/>
            <a:ext cx="417830" cy="275590"/>
          </a:xfrm>
          <a:prstGeom prst="rect">
            <a:avLst/>
          </a:prstGeom>
          <a:solidFill>
            <a:schemeClr val="bg1"/>
          </a:solidFill>
        </p:spPr>
        <p:txBody>
          <a:bodyPr wrap="none" rtlCol="0">
            <a:spAutoFit/>
          </a:bodyPr>
          <a:p>
            <a:r>
              <a:rPr lang="en-US" altLang="zh-CN" sz="1200">
                <a:solidFill>
                  <a:schemeClr val="tx1"/>
                </a:solidFill>
              </a:rPr>
              <a:t>Red</a:t>
            </a:r>
            <a:endParaRPr lang="en-US" altLang="zh-CN" sz="1200">
              <a:solidFill>
                <a:schemeClr val="tx1"/>
              </a:solidFill>
            </a:endParaRPr>
          </a:p>
        </p:txBody>
      </p:sp>
      <p:sp>
        <p:nvSpPr>
          <p:cNvPr id="25" name="文本框 24"/>
          <p:cNvSpPr txBox="1"/>
          <p:nvPr/>
        </p:nvSpPr>
        <p:spPr>
          <a:xfrm>
            <a:off x="4415155" y="5776595"/>
            <a:ext cx="639445" cy="275590"/>
          </a:xfrm>
          <a:prstGeom prst="rect">
            <a:avLst/>
          </a:prstGeom>
          <a:solidFill>
            <a:schemeClr val="bg1"/>
          </a:solidFill>
        </p:spPr>
        <p:txBody>
          <a:bodyPr wrap="square" rtlCol="0">
            <a:spAutoFit/>
          </a:bodyPr>
          <a:p>
            <a:r>
              <a:rPr lang="en-US" altLang="zh-CN" sz="1200">
                <a:solidFill>
                  <a:schemeClr val="tx1"/>
                </a:solidFill>
              </a:rPr>
              <a:t>White</a:t>
            </a:r>
            <a:endParaRPr lang="en-US" altLang="zh-CN" sz="1200">
              <a:solidFill>
                <a:schemeClr val="tx1"/>
              </a:solidFill>
            </a:endParaRPr>
          </a:p>
        </p:txBody>
      </p:sp>
      <p:sp>
        <p:nvSpPr>
          <p:cNvPr id="26" name="文本框 25"/>
          <p:cNvSpPr txBox="1"/>
          <p:nvPr/>
        </p:nvSpPr>
        <p:spPr>
          <a:xfrm>
            <a:off x="4450715" y="6080760"/>
            <a:ext cx="568960" cy="275590"/>
          </a:xfrm>
          <a:prstGeom prst="rect">
            <a:avLst/>
          </a:prstGeom>
          <a:solidFill>
            <a:schemeClr val="bg1"/>
          </a:solidFill>
        </p:spPr>
        <p:txBody>
          <a:bodyPr wrap="square" rtlCol="0">
            <a:spAutoFit/>
          </a:bodyPr>
          <a:p>
            <a:r>
              <a:rPr lang="en-US" altLang="zh-CN" sz="1200">
                <a:solidFill>
                  <a:schemeClr val="tx1"/>
                </a:solidFill>
              </a:rPr>
              <a:t>Black</a:t>
            </a:r>
            <a:endParaRPr lang="en-US" altLang="zh-CN" sz="1200">
              <a:solidFill>
                <a:schemeClr val="tx1"/>
              </a:solidFill>
            </a:endParaRPr>
          </a:p>
        </p:txBody>
      </p:sp>
      <p:sp>
        <p:nvSpPr>
          <p:cNvPr id="27" name="文本框 26"/>
          <p:cNvSpPr txBox="1"/>
          <p:nvPr/>
        </p:nvSpPr>
        <p:spPr>
          <a:xfrm>
            <a:off x="3977005" y="6473825"/>
            <a:ext cx="1098550" cy="275590"/>
          </a:xfrm>
          <a:prstGeom prst="rect">
            <a:avLst/>
          </a:prstGeom>
          <a:solidFill>
            <a:schemeClr val="bg1"/>
          </a:solidFill>
        </p:spPr>
        <p:txBody>
          <a:bodyPr wrap="square" rtlCol="0">
            <a:spAutoFit/>
          </a:bodyPr>
          <a:p>
            <a:r>
              <a:rPr lang="en-US" altLang="zh-CN" sz="1200">
                <a:solidFill>
                  <a:schemeClr val="tx1"/>
                </a:solidFill>
              </a:rPr>
              <a:t>Yellow&amp;green</a:t>
            </a:r>
            <a:endParaRPr lang="en-US" altLang="zh-CN" sz="1200">
              <a:solidFill>
                <a:schemeClr val="tx1"/>
              </a:solidFill>
            </a:endParaRPr>
          </a:p>
        </p:txBody>
      </p:sp>
      <p:sp>
        <p:nvSpPr>
          <p:cNvPr id="28" name="文本框 27"/>
          <p:cNvSpPr txBox="1"/>
          <p:nvPr/>
        </p:nvSpPr>
        <p:spPr>
          <a:xfrm>
            <a:off x="7301230" y="5438775"/>
            <a:ext cx="1663700" cy="275590"/>
          </a:xfrm>
          <a:prstGeom prst="rect">
            <a:avLst/>
          </a:prstGeom>
          <a:solidFill>
            <a:schemeClr val="bg1"/>
          </a:solidFill>
        </p:spPr>
        <p:txBody>
          <a:bodyPr wrap="square" rtlCol="0">
            <a:spAutoFit/>
          </a:bodyPr>
          <a:p>
            <a:r>
              <a:rPr lang="en-US" altLang="zh-CN" sz="1200">
                <a:solidFill>
                  <a:schemeClr val="tx1"/>
                </a:solidFill>
              </a:rPr>
              <a:t>Needle port (Red)</a:t>
            </a:r>
            <a:endParaRPr lang="en-US" altLang="zh-CN" sz="1200">
              <a:solidFill>
                <a:schemeClr val="tx1"/>
              </a:solidFill>
            </a:endParaRPr>
          </a:p>
        </p:txBody>
      </p:sp>
      <p:sp>
        <p:nvSpPr>
          <p:cNvPr id="29" name="文本框 28"/>
          <p:cNvSpPr txBox="1"/>
          <p:nvPr/>
        </p:nvSpPr>
        <p:spPr>
          <a:xfrm>
            <a:off x="7301230" y="5776595"/>
            <a:ext cx="1663700" cy="275590"/>
          </a:xfrm>
          <a:prstGeom prst="rect">
            <a:avLst/>
          </a:prstGeom>
          <a:solidFill>
            <a:schemeClr val="bg1"/>
          </a:solidFill>
        </p:spPr>
        <p:txBody>
          <a:bodyPr wrap="square" rtlCol="0">
            <a:spAutoFit/>
          </a:bodyPr>
          <a:p>
            <a:r>
              <a:rPr lang="en-US" altLang="zh-CN" sz="1200">
                <a:solidFill>
                  <a:schemeClr val="tx1"/>
                </a:solidFill>
              </a:rPr>
              <a:t>Needle port (Red)</a:t>
            </a:r>
            <a:endParaRPr lang="en-US" altLang="zh-CN" sz="1200">
              <a:solidFill>
                <a:schemeClr val="tx1"/>
              </a:solidFill>
            </a:endParaRPr>
          </a:p>
        </p:txBody>
      </p:sp>
      <p:sp>
        <p:nvSpPr>
          <p:cNvPr id="30" name="文本框 29"/>
          <p:cNvSpPr txBox="1"/>
          <p:nvPr/>
        </p:nvSpPr>
        <p:spPr>
          <a:xfrm>
            <a:off x="7306945" y="6122035"/>
            <a:ext cx="1663700" cy="275590"/>
          </a:xfrm>
          <a:prstGeom prst="rect">
            <a:avLst/>
          </a:prstGeom>
          <a:solidFill>
            <a:schemeClr val="bg1"/>
          </a:solidFill>
        </p:spPr>
        <p:txBody>
          <a:bodyPr wrap="square" rtlCol="0">
            <a:spAutoFit/>
          </a:bodyPr>
          <a:p>
            <a:r>
              <a:rPr lang="en-US" altLang="zh-CN" sz="1200">
                <a:solidFill>
                  <a:schemeClr val="tx1"/>
                </a:solidFill>
              </a:rPr>
              <a:t>Needle port (Red)</a:t>
            </a:r>
            <a:endParaRPr lang="en-US" altLang="zh-CN" sz="1200">
              <a:solidFill>
                <a:schemeClr val="tx1"/>
              </a:solidFill>
            </a:endParaRPr>
          </a:p>
        </p:txBody>
      </p:sp>
      <p:sp>
        <p:nvSpPr>
          <p:cNvPr id="31" name="文本框 30"/>
          <p:cNvSpPr txBox="1"/>
          <p:nvPr/>
        </p:nvSpPr>
        <p:spPr>
          <a:xfrm>
            <a:off x="7306945" y="6425565"/>
            <a:ext cx="1652270" cy="275590"/>
          </a:xfrm>
          <a:prstGeom prst="rect">
            <a:avLst/>
          </a:prstGeom>
          <a:solidFill>
            <a:schemeClr val="bg1"/>
          </a:solidFill>
        </p:spPr>
        <p:txBody>
          <a:bodyPr wrap="square" rtlCol="0">
            <a:spAutoFit/>
          </a:bodyPr>
          <a:p>
            <a:r>
              <a:rPr lang="en-US" altLang="zh-CN" sz="1200">
                <a:solidFill>
                  <a:schemeClr val="tx1"/>
                </a:solidFill>
              </a:rPr>
              <a:t>O type port (Blue)</a:t>
            </a:r>
            <a:endParaRPr lang="en-US" altLang="zh-CN" sz="1200">
              <a:solidFill>
                <a:schemeClr val="tx1"/>
              </a:solidFill>
            </a:endParaRPr>
          </a:p>
        </p:txBody>
      </p:sp>
      <p:sp>
        <p:nvSpPr>
          <p:cNvPr id="32" name="文本框 31"/>
          <p:cNvSpPr txBox="1"/>
          <p:nvPr/>
        </p:nvSpPr>
        <p:spPr>
          <a:xfrm>
            <a:off x="6584315" y="5056505"/>
            <a:ext cx="1668780" cy="275590"/>
          </a:xfrm>
          <a:prstGeom prst="rect">
            <a:avLst/>
          </a:prstGeom>
          <a:solidFill>
            <a:schemeClr val="bg1"/>
          </a:solidFill>
        </p:spPr>
        <p:txBody>
          <a:bodyPr wrap="square" rtlCol="0">
            <a:spAutoFit/>
          </a:bodyPr>
          <a:p>
            <a:r>
              <a:rPr lang="en-US" altLang="zh-CN" sz="1200">
                <a:solidFill>
                  <a:schemeClr val="tx1"/>
                </a:solidFill>
              </a:rPr>
              <a:t>         Pin definition</a:t>
            </a:r>
            <a:endParaRPr lang="en-US" altLang="zh-CN" sz="1200">
              <a:solidFill>
                <a:schemeClr val="tx1"/>
              </a:solidFill>
            </a:endParaRPr>
          </a:p>
        </p:txBody>
      </p:sp>
      <p:sp>
        <p:nvSpPr>
          <p:cNvPr id="33" name="文本框 32"/>
          <p:cNvSpPr txBox="1"/>
          <p:nvPr/>
        </p:nvSpPr>
        <p:spPr>
          <a:xfrm>
            <a:off x="5293995" y="4336415"/>
            <a:ext cx="2012950" cy="398780"/>
          </a:xfrm>
          <a:prstGeom prst="rect">
            <a:avLst/>
          </a:prstGeom>
          <a:solidFill>
            <a:schemeClr val="bg1"/>
          </a:solidFill>
        </p:spPr>
        <p:txBody>
          <a:bodyPr wrap="square" rtlCol="0">
            <a:spAutoFit/>
          </a:bodyPr>
          <a:p>
            <a:r>
              <a:rPr lang="en-US" altLang="zh-CN" sz="2000">
                <a:solidFill>
                  <a:schemeClr val="tx1"/>
                </a:solidFill>
              </a:rPr>
              <a:t> wiring diagram </a:t>
            </a:r>
            <a:endParaRPr lang="en-US" altLang="zh-CN" sz="2000">
              <a:solidFill>
                <a:schemeClr val="tx1"/>
              </a:solidFill>
            </a:endParaRPr>
          </a:p>
        </p:txBody>
      </p:sp>
    </p:spTree>
    <p:custDataLst>
      <p:tags r:id="rId7"/>
    </p:custDataLst>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timing>
    <p:tnLst>
      <p:par>
        <p:cTn id="1" dur="indefinite" restart="never" nodeType="tmRoot"/>
      </p:par>
    </p:tnLst>
    <p:bldLst>
      <p:bldP spid="15" grpId="0" animBg="1"/>
      <p:bldP spid="5" grpId="0" animBg="1"/>
      <p:bldP spid="8" grpId="0" animBg="1"/>
      <p:bldP spid="10" grpId="0" animBg="1"/>
      <p:bldP spid="11" grpId="0" animBg="1"/>
      <p:bldP spid="15" grpId="1" animBg="1"/>
      <p:bldP spid="5" grpId="1" animBg="1"/>
      <p:bldP spid="11" grpId="1" animBg="1"/>
      <p:bldP spid="8" grpId="1" animBg="1"/>
      <p:bldP spid="10"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7" name="图片 6"/>
          <p:cNvPicPr>
            <a:picLocks noChangeAspect="1"/>
          </p:cNvPicPr>
          <p:nvPr/>
        </p:nvPicPr>
        <p:blipFill>
          <a:blip r:embed="rId1"/>
          <a:stretch>
            <a:fillRect/>
          </a:stretch>
        </p:blipFill>
        <p:spPr>
          <a:xfrm>
            <a:off x="3981450" y="3976370"/>
            <a:ext cx="3870960" cy="2575560"/>
          </a:xfrm>
          <a:prstGeom prst="rect">
            <a:avLst/>
          </a:prstGeom>
        </p:spPr>
      </p:pic>
      <p:sp>
        <p:nvSpPr>
          <p:cNvPr id="2" name="标题 1"/>
          <p:cNvSpPr>
            <a:spLocks noGrp="1"/>
          </p:cNvSpPr>
          <p:nvPr>
            <p:ph type="title"/>
          </p:nvPr>
        </p:nvSpPr>
        <p:spPr/>
        <p:txBody>
          <a:bodyPr/>
          <a:p>
            <a:pPr algn="l">
              <a:buClrTx/>
              <a:buSzTx/>
              <a:buFontTx/>
            </a:pPr>
            <a:r>
              <a:rPr>
                <a:ln w="6350">
                  <a:noFill/>
                </a:ln>
                <a:solidFill>
                  <a:schemeClr val="tx1"/>
                </a:solidFill>
                <a:cs typeface="微软雅黑" panose="020B0503020204020204" pitchFamily="34" charset="-122"/>
              </a:rPr>
              <a:t>P-U3O1-R4M（80 </a:t>
            </a:r>
            <a:r>
              <a:rPr>
                <a:ln w="6350">
                  <a:noFill/>
                </a:ln>
                <a:solidFill>
                  <a:schemeClr val="tx1"/>
                </a:solidFill>
                <a:cs typeface="微软雅黑" panose="020B0503020204020204" pitchFamily="34" charset="-122"/>
                <a:sym typeface="+mn-ea"/>
              </a:rPr>
              <a:t>flange</a:t>
            </a:r>
            <a:r>
              <a:rPr>
                <a:ln w="6350">
                  <a:noFill/>
                </a:ln>
                <a:solidFill>
                  <a:schemeClr val="tx1"/>
                </a:solidFill>
                <a:cs typeface="微软雅黑" panose="020B0503020204020204" pitchFamily="34" charset="-122"/>
              </a:rPr>
              <a:t>）</a:t>
            </a:r>
            <a:endParaRPr>
              <a:ln w="6350">
                <a:noFill/>
              </a:ln>
              <a:solidFill>
                <a:schemeClr val="tx1"/>
              </a:solidFill>
              <a:cs typeface="微软雅黑" panose="020B0503020204020204" pitchFamily="34" charset="-122"/>
            </a:endParaRPr>
          </a:p>
        </p:txBody>
      </p:sp>
      <p:pic>
        <p:nvPicPr>
          <p:cNvPr id="5" name="图片 4"/>
          <p:cNvPicPr>
            <a:picLocks noChangeAspect="1"/>
          </p:cNvPicPr>
          <p:nvPr/>
        </p:nvPicPr>
        <p:blipFill>
          <a:blip r:embed="rId2"/>
          <a:stretch>
            <a:fillRect/>
          </a:stretch>
        </p:blipFill>
        <p:spPr>
          <a:xfrm>
            <a:off x="9453836" y="1096163"/>
            <a:ext cx="3301933" cy="4907039"/>
          </a:xfrm>
          <a:prstGeom prst="rect">
            <a:avLst/>
          </a:prstGeom>
        </p:spPr>
      </p:pic>
      <p:sp>
        <p:nvSpPr>
          <p:cNvPr id="8" name="椭圆 7"/>
          <p:cNvSpPr/>
          <p:nvPr/>
        </p:nvSpPr>
        <p:spPr>
          <a:xfrm>
            <a:off x="9957435" y="3854450"/>
            <a:ext cx="757555" cy="1570355"/>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 name="椭圆 3"/>
          <p:cNvSpPr/>
          <p:nvPr/>
        </p:nvSpPr>
        <p:spPr>
          <a:xfrm>
            <a:off x="10714990" y="5488940"/>
            <a:ext cx="694055" cy="327025"/>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100" name="图片 99"/>
          <p:cNvPicPr/>
          <p:nvPr/>
        </p:nvPicPr>
        <p:blipFill>
          <a:blip r:embed="rId3"/>
          <a:stretch>
            <a:fillRect/>
          </a:stretch>
        </p:blipFill>
        <p:spPr>
          <a:xfrm>
            <a:off x="164465" y="1082675"/>
            <a:ext cx="3177540" cy="3155315"/>
          </a:xfrm>
          <a:prstGeom prst="rect">
            <a:avLst/>
          </a:prstGeom>
          <a:noFill/>
          <a:ln w="9525">
            <a:noFill/>
          </a:ln>
        </p:spPr>
      </p:pic>
      <p:pic>
        <p:nvPicPr>
          <p:cNvPr id="9" name="图片 8"/>
          <p:cNvPicPr>
            <a:picLocks noChangeAspect="1"/>
          </p:cNvPicPr>
          <p:nvPr/>
        </p:nvPicPr>
        <p:blipFill>
          <a:blip r:embed="rId4"/>
          <a:stretch>
            <a:fillRect/>
          </a:stretch>
        </p:blipFill>
        <p:spPr>
          <a:xfrm>
            <a:off x="1704237" y="4408284"/>
            <a:ext cx="1761105" cy="2346812"/>
          </a:xfrm>
          <a:prstGeom prst="rect">
            <a:avLst/>
          </a:prstGeom>
        </p:spPr>
      </p:pic>
      <p:sp>
        <p:nvSpPr>
          <p:cNvPr id="11" name="椭圆 10"/>
          <p:cNvSpPr/>
          <p:nvPr/>
        </p:nvSpPr>
        <p:spPr>
          <a:xfrm>
            <a:off x="2036445" y="2248535"/>
            <a:ext cx="613410" cy="811530"/>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 name="Rectangle 18"/>
          <p:cNvSpPr>
            <a:spLocks noChangeArrowheads="1"/>
          </p:cNvSpPr>
          <p:nvPr/>
        </p:nvSpPr>
        <p:spPr bwMode="auto">
          <a:xfrm>
            <a:off x="7941945" y="4264025"/>
            <a:ext cx="1941830" cy="294640"/>
          </a:xfrm>
          <a:prstGeom prst="rect">
            <a:avLst/>
          </a:prstGeom>
        </p:spPr>
        <p:style>
          <a:lnRef idx="0">
            <a:schemeClr val="accent6"/>
          </a:lnRef>
          <a:fillRef idx="3">
            <a:schemeClr val="accent6"/>
          </a:fillRef>
          <a:effectRef idx="3">
            <a:schemeClr val="accent6"/>
          </a:effectRef>
          <a:fontRef idx="minor">
            <a:schemeClr val="lt1"/>
          </a:fontRef>
        </p:style>
        <p:txBody>
          <a:bodyPr wrap="square" lIns="0" tIns="0" rIns="0" bIns="0">
            <a:spAutoFit/>
          </a:bodyPr>
          <a:p>
            <a:pPr algn="ctr">
              <a:lnSpc>
                <a:spcPct val="120000"/>
              </a:lnSpc>
            </a:pPr>
            <a:r>
              <a:rPr lang="en-US" altLang="zh-CN" sz="1600" b="1" dirty="0" smtClean="0">
                <a:latin typeface="印品黑体" panose="00000500000000000000" pitchFamily="2" charset="-122"/>
                <a:ea typeface="印品黑体" panose="00000500000000000000" pitchFamily="2" charset="-122"/>
                <a:sym typeface="Arial" panose="020B0604020202020204" pitchFamily="34" charset="0"/>
              </a:rPr>
              <a:t>U301</a:t>
            </a:r>
            <a:endParaRPr lang="en-US" altLang="zh-CN" sz="1600" b="1" dirty="0" smtClean="0">
              <a:latin typeface="印品黑体" panose="00000500000000000000" pitchFamily="2" charset="-122"/>
              <a:ea typeface="印品黑体" panose="00000500000000000000" pitchFamily="2" charset="-122"/>
              <a:sym typeface="Arial" panose="020B0604020202020204" pitchFamily="34" charset="0"/>
            </a:endParaRPr>
          </a:p>
        </p:txBody>
      </p:sp>
      <p:sp>
        <p:nvSpPr>
          <p:cNvPr id="12" name="Rectangle 18"/>
          <p:cNvSpPr>
            <a:spLocks noChangeArrowheads="1"/>
          </p:cNvSpPr>
          <p:nvPr/>
        </p:nvSpPr>
        <p:spPr bwMode="auto">
          <a:xfrm>
            <a:off x="1677035" y="4408170"/>
            <a:ext cx="1761490" cy="294640"/>
          </a:xfrm>
          <a:prstGeom prst="rect">
            <a:avLst/>
          </a:prstGeom>
        </p:spPr>
        <p:style>
          <a:lnRef idx="0">
            <a:schemeClr val="accent6"/>
          </a:lnRef>
          <a:fillRef idx="3">
            <a:schemeClr val="accent6"/>
          </a:fillRef>
          <a:effectRef idx="3">
            <a:schemeClr val="accent6"/>
          </a:effectRef>
          <a:fontRef idx="minor">
            <a:schemeClr val="lt1"/>
          </a:fontRef>
        </p:style>
        <p:txBody>
          <a:bodyPr wrap="square" lIns="0" tIns="0" rIns="0" bIns="0">
            <a:spAutoFit/>
          </a:bodyPr>
          <a:p>
            <a:pPr algn="ctr">
              <a:lnSpc>
                <a:spcPct val="120000"/>
              </a:lnSpc>
            </a:pPr>
            <a:r>
              <a:rPr lang="en-US" altLang="zh-CN" sz="1600" b="1" dirty="0" smtClean="0">
                <a:latin typeface="印品黑体" panose="00000500000000000000" pitchFamily="2" charset="-122"/>
                <a:ea typeface="印品黑体" panose="00000500000000000000" pitchFamily="2" charset="-122"/>
                <a:sym typeface="Arial" panose="020B0604020202020204" pitchFamily="34" charset="0"/>
              </a:rPr>
              <a:t>R4M</a:t>
            </a:r>
            <a:endParaRPr lang="en-US" altLang="zh-CN" sz="1600" b="1" dirty="0" smtClean="0">
              <a:latin typeface="印品黑体" panose="00000500000000000000" pitchFamily="2" charset="-122"/>
              <a:ea typeface="印品黑体" panose="00000500000000000000" pitchFamily="2" charset="-122"/>
              <a:sym typeface="Arial" panose="020B0604020202020204" pitchFamily="34" charset="0"/>
            </a:endParaRPr>
          </a:p>
        </p:txBody>
      </p:sp>
      <p:sp>
        <p:nvSpPr>
          <p:cNvPr id="24" name="文本框 23"/>
          <p:cNvSpPr txBox="1"/>
          <p:nvPr/>
        </p:nvSpPr>
        <p:spPr>
          <a:xfrm>
            <a:off x="4045585" y="5191125"/>
            <a:ext cx="417830" cy="275590"/>
          </a:xfrm>
          <a:prstGeom prst="rect">
            <a:avLst/>
          </a:prstGeom>
          <a:solidFill>
            <a:schemeClr val="bg1"/>
          </a:solidFill>
        </p:spPr>
        <p:txBody>
          <a:bodyPr wrap="none" rtlCol="0">
            <a:spAutoFit/>
          </a:bodyPr>
          <a:p>
            <a:r>
              <a:rPr lang="en-US" altLang="zh-CN" sz="1200">
                <a:solidFill>
                  <a:schemeClr val="tx1"/>
                </a:solidFill>
              </a:rPr>
              <a:t>Red</a:t>
            </a:r>
            <a:endParaRPr lang="en-US" altLang="zh-CN" sz="1200">
              <a:solidFill>
                <a:schemeClr val="tx1"/>
              </a:solidFill>
            </a:endParaRPr>
          </a:p>
        </p:txBody>
      </p:sp>
      <p:sp>
        <p:nvSpPr>
          <p:cNvPr id="25" name="文本框 24"/>
          <p:cNvSpPr txBox="1"/>
          <p:nvPr/>
        </p:nvSpPr>
        <p:spPr>
          <a:xfrm>
            <a:off x="3903345" y="5551170"/>
            <a:ext cx="639445" cy="275590"/>
          </a:xfrm>
          <a:prstGeom prst="rect">
            <a:avLst/>
          </a:prstGeom>
          <a:solidFill>
            <a:schemeClr val="bg1"/>
          </a:solidFill>
        </p:spPr>
        <p:txBody>
          <a:bodyPr wrap="square" rtlCol="0">
            <a:spAutoFit/>
          </a:bodyPr>
          <a:p>
            <a:r>
              <a:rPr lang="en-US" altLang="zh-CN" sz="1200">
                <a:solidFill>
                  <a:schemeClr val="tx1"/>
                </a:solidFill>
              </a:rPr>
              <a:t>White</a:t>
            </a:r>
            <a:endParaRPr lang="en-US" altLang="zh-CN" sz="1200">
              <a:solidFill>
                <a:schemeClr val="tx1"/>
              </a:solidFill>
            </a:endParaRPr>
          </a:p>
        </p:txBody>
      </p:sp>
      <p:sp>
        <p:nvSpPr>
          <p:cNvPr id="26" name="文本框 25"/>
          <p:cNvSpPr txBox="1"/>
          <p:nvPr/>
        </p:nvSpPr>
        <p:spPr>
          <a:xfrm>
            <a:off x="3938905" y="5855335"/>
            <a:ext cx="568960" cy="275590"/>
          </a:xfrm>
          <a:prstGeom prst="rect">
            <a:avLst/>
          </a:prstGeom>
          <a:solidFill>
            <a:schemeClr val="bg1"/>
          </a:solidFill>
        </p:spPr>
        <p:txBody>
          <a:bodyPr wrap="square" rtlCol="0">
            <a:spAutoFit/>
          </a:bodyPr>
          <a:p>
            <a:r>
              <a:rPr lang="en-US" altLang="zh-CN" sz="1200">
                <a:solidFill>
                  <a:schemeClr val="tx1"/>
                </a:solidFill>
              </a:rPr>
              <a:t>Black</a:t>
            </a:r>
            <a:endParaRPr lang="en-US" altLang="zh-CN" sz="1200">
              <a:solidFill>
                <a:schemeClr val="tx1"/>
              </a:solidFill>
            </a:endParaRPr>
          </a:p>
        </p:txBody>
      </p:sp>
      <p:sp>
        <p:nvSpPr>
          <p:cNvPr id="27" name="文本框 26"/>
          <p:cNvSpPr txBox="1"/>
          <p:nvPr/>
        </p:nvSpPr>
        <p:spPr>
          <a:xfrm>
            <a:off x="3465195" y="6248400"/>
            <a:ext cx="1098550" cy="275590"/>
          </a:xfrm>
          <a:prstGeom prst="rect">
            <a:avLst/>
          </a:prstGeom>
          <a:solidFill>
            <a:schemeClr val="bg1"/>
          </a:solidFill>
        </p:spPr>
        <p:txBody>
          <a:bodyPr wrap="square" rtlCol="0">
            <a:spAutoFit/>
          </a:bodyPr>
          <a:p>
            <a:r>
              <a:rPr lang="en-US" altLang="zh-CN" sz="1200">
                <a:solidFill>
                  <a:schemeClr val="tx1"/>
                </a:solidFill>
              </a:rPr>
              <a:t>Yellow&amp;green</a:t>
            </a:r>
            <a:endParaRPr lang="en-US" altLang="zh-CN" sz="1200">
              <a:solidFill>
                <a:schemeClr val="tx1"/>
              </a:solidFill>
            </a:endParaRPr>
          </a:p>
        </p:txBody>
      </p:sp>
      <p:sp>
        <p:nvSpPr>
          <p:cNvPr id="28" name="文本框 27"/>
          <p:cNvSpPr txBox="1"/>
          <p:nvPr/>
        </p:nvSpPr>
        <p:spPr>
          <a:xfrm>
            <a:off x="6789420" y="5213350"/>
            <a:ext cx="1663700" cy="275590"/>
          </a:xfrm>
          <a:prstGeom prst="rect">
            <a:avLst/>
          </a:prstGeom>
          <a:solidFill>
            <a:schemeClr val="bg1"/>
          </a:solidFill>
        </p:spPr>
        <p:txBody>
          <a:bodyPr wrap="square" rtlCol="0">
            <a:spAutoFit/>
          </a:bodyPr>
          <a:p>
            <a:r>
              <a:rPr lang="en-US" altLang="zh-CN" sz="1200">
                <a:solidFill>
                  <a:schemeClr val="tx1"/>
                </a:solidFill>
              </a:rPr>
              <a:t>U type port (Red)</a:t>
            </a:r>
            <a:endParaRPr lang="en-US" altLang="zh-CN" sz="1200">
              <a:solidFill>
                <a:schemeClr val="tx1"/>
              </a:solidFill>
            </a:endParaRPr>
          </a:p>
        </p:txBody>
      </p:sp>
      <p:sp>
        <p:nvSpPr>
          <p:cNvPr id="29" name="文本框 28"/>
          <p:cNvSpPr txBox="1"/>
          <p:nvPr/>
        </p:nvSpPr>
        <p:spPr>
          <a:xfrm>
            <a:off x="6789420" y="5551170"/>
            <a:ext cx="1663700" cy="275590"/>
          </a:xfrm>
          <a:prstGeom prst="rect">
            <a:avLst/>
          </a:prstGeom>
          <a:solidFill>
            <a:schemeClr val="bg1"/>
          </a:solidFill>
        </p:spPr>
        <p:txBody>
          <a:bodyPr wrap="square" rtlCol="0">
            <a:spAutoFit/>
          </a:bodyPr>
          <a:p>
            <a:r>
              <a:rPr lang="en-US" altLang="zh-CN" sz="1200">
                <a:sym typeface="+mn-ea"/>
              </a:rPr>
              <a:t>U type</a:t>
            </a:r>
            <a:r>
              <a:rPr lang="en-US" altLang="zh-CN" sz="1200">
                <a:solidFill>
                  <a:schemeClr val="tx1"/>
                </a:solidFill>
              </a:rPr>
              <a:t> port (Red)</a:t>
            </a:r>
            <a:endParaRPr lang="en-US" altLang="zh-CN" sz="1200">
              <a:solidFill>
                <a:schemeClr val="tx1"/>
              </a:solidFill>
            </a:endParaRPr>
          </a:p>
        </p:txBody>
      </p:sp>
      <p:sp>
        <p:nvSpPr>
          <p:cNvPr id="30" name="文本框 29"/>
          <p:cNvSpPr txBox="1"/>
          <p:nvPr/>
        </p:nvSpPr>
        <p:spPr>
          <a:xfrm>
            <a:off x="6795135" y="5896610"/>
            <a:ext cx="1663700" cy="275590"/>
          </a:xfrm>
          <a:prstGeom prst="rect">
            <a:avLst/>
          </a:prstGeom>
          <a:solidFill>
            <a:schemeClr val="bg1"/>
          </a:solidFill>
        </p:spPr>
        <p:txBody>
          <a:bodyPr wrap="square" rtlCol="0">
            <a:spAutoFit/>
          </a:bodyPr>
          <a:p>
            <a:r>
              <a:rPr lang="en-US" altLang="zh-CN" sz="1200">
                <a:sym typeface="+mn-ea"/>
              </a:rPr>
              <a:t>U type</a:t>
            </a:r>
            <a:r>
              <a:rPr lang="en-US" altLang="zh-CN" sz="1200">
                <a:solidFill>
                  <a:schemeClr val="tx1"/>
                </a:solidFill>
              </a:rPr>
              <a:t> port (Red)</a:t>
            </a:r>
            <a:endParaRPr lang="en-US" altLang="zh-CN" sz="1200">
              <a:solidFill>
                <a:schemeClr val="tx1"/>
              </a:solidFill>
            </a:endParaRPr>
          </a:p>
        </p:txBody>
      </p:sp>
      <p:sp>
        <p:nvSpPr>
          <p:cNvPr id="31" name="文本框 30"/>
          <p:cNvSpPr txBox="1"/>
          <p:nvPr/>
        </p:nvSpPr>
        <p:spPr>
          <a:xfrm>
            <a:off x="6795135" y="6200140"/>
            <a:ext cx="1652270" cy="275590"/>
          </a:xfrm>
          <a:prstGeom prst="rect">
            <a:avLst/>
          </a:prstGeom>
          <a:solidFill>
            <a:schemeClr val="bg1"/>
          </a:solidFill>
        </p:spPr>
        <p:txBody>
          <a:bodyPr wrap="square" rtlCol="0">
            <a:spAutoFit/>
          </a:bodyPr>
          <a:p>
            <a:r>
              <a:rPr lang="en-US" altLang="zh-CN" sz="1200">
                <a:solidFill>
                  <a:schemeClr val="tx1"/>
                </a:solidFill>
              </a:rPr>
              <a:t>O type port (Blue)</a:t>
            </a:r>
            <a:endParaRPr lang="en-US" altLang="zh-CN" sz="1200">
              <a:solidFill>
                <a:schemeClr val="tx1"/>
              </a:solidFill>
            </a:endParaRPr>
          </a:p>
        </p:txBody>
      </p:sp>
      <p:sp>
        <p:nvSpPr>
          <p:cNvPr id="33" name="文本框 32"/>
          <p:cNvSpPr txBox="1"/>
          <p:nvPr/>
        </p:nvSpPr>
        <p:spPr>
          <a:xfrm>
            <a:off x="4773295" y="4120515"/>
            <a:ext cx="2012950" cy="398780"/>
          </a:xfrm>
          <a:prstGeom prst="rect">
            <a:avLst/>
          </a:prstGeom>
          <a:solidFill>
            <a:schemeClr val="bg1"/>
          </a:solidFill>
        </p:spPr>
        <p:txBody>
          <a:bodyPr wrap="square" rtlCol="0">
            <a:spAutoFit/>
          </a:bodyPr>
          <a:p>
            <a:r>
              <a:rPr lang="en-US" altLang="zh-CN" sz="2000">
                <a:solidFill>
                  <a:schemeClr val="tx1"/>
                </a:solidFill>
              </a:rPr>
              <a:t> wiring diagram </a:t>
            </a:r>
            <a:endParaRPr lang="en-US" altLang="zh-CN" sz="2000">
              <a:solidFill>
                <a:schemeClr val="tx1"/>
              </a:solidFill>
            </a:endParaRPr>
          </a:p>
        </p:txBody>
      </p:sp>
      <p:sp>
        <p:nvSpPr>
          <p:cNvPr id="32" name="文本框 31"/>
          <p:cNvSpPr txBox="1"/>
          <p:nvPr/>
        </p:nvSpPr>
        <p:spPr>
          <a:xfrm>
            <a:off x="6198870" y="4875530"/>
            <a:ext cx="1668780" cy="275590"/>
          </a:xfrm>
          <a:prstGeom prst="rect">
            <a:avLst/>
          </a:prstGeom>
          <a:solidFill>
            <a:schemeClr val="bg1"/>
          </a:solidFill>
        </p:spPr>
        <p:txBody>
          <a:bodyPr wrap="square" rtlCol="0">
            <a:spAutoFit/>
          </a:bodyPr>
          <a:p>
            <a:r>
              <a:rPr lang="en-US" altLang="zh-CN" sz="1200">
                <a:solidFill>
                  <a:schemeClr val="tx1"/>
                </a:solidFill>
              </a:rPr>
              <a:t>         Pin definition</a:t>
            </a:r>
            <a:endParaRPr lang="en-US" altLang="zh-CN" sz="1200">
              <a:solidFill>
                <a:schemeClr val="tx1"/>
              </a:solidFill>
            </a:endParaRPr>
          </a:p>
        </p:txBody>
      </p:sp>
      <p:pic>
        <p:nvPicPr>
          <p:cNvPr id="103" name="图片 102"/>
          <p:cNvPicPr/>
          <p:nvPr/>
        </p:nvPicPr>
        <p:blipFill>
          <a:blip r:embed="rId5"/>
          <a:stretch>
            <a:fillRect/>
          </a:stretch>
        </p:blipFill>
        <p:spPr>
          <a:xfrm>
            <a:off x="8014970" y="4237990"/>
            <a:ext cx="1942465" cy="2505710"/>
          </a:xfrm>
          <a:prstGeom prst="rect">
            <a:avLst/>
          </a:prstGeom>
          <a:noFill/>
          <a:ln w="9525">
            <a:noFill/>
          </a:ln>
        </p:spPr>
      </p:pic>
      <p:pic>
        <p:nvPicPr>
          <p:cNvPr id="6" name="图片 5"/>
          <p:cNvPicPr>
            <a:picLocks noChangeAspect="1"/>
          </p:cNvPicPr>
          <p:nvPr/>
        </p:nvPicPr>
        <p:blipFill>
          <a:blip r:embed="rId6"/>
          <a:stretch>
            <a:fillRect/>
          </a:stretch>
        </p:blipFill>
        <p:spPr>
          <a:xfrm>
            <a:off x="3693160" y="1417955"/>
            <a:ext cx="5962650" cy="19812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timing>
    <p:tnLst>
      <p:par>
        <p:cTn id="1" dur="indefinite" restart="never" nodeType="tmRoot"/>
      </p:par>
    </p:tnLst>
    <p:bldLst>
      <p:bldP spid="10" grpId="0" animBg="1"/>
      <p:bldP spid="12" grpId="0" animBg="1"/>
      <p:bldP spid="8" grpId="0" animBg="1"/>
      <p:bldP spid="4" grpId="0" animBg="1"/>
      <p:bldP spid="1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6" name="图片 5"/>
          <p:cNvPicPr>
            <a:picLocks noChangeAspect="1"/>
          </p:cNvPicPr>
          <p:nvPr/>
        </p:nvPicPr>
        <p:blipFill>
          <a:blip r:embed="rId1"/>
          <a:stretch>
            <a:fillRect/>
          </a:stretch>
        </p:blipFill>
        <p:spPr>
          <a:xfrm>
            <a:off x="4243705" y="4049395"/>
            <a:ext cx="4175760" cy="2720340"/>
          </a:xfrm>
          <a:prstGeom prst="rect">
            <a:avLst/>
          </a:prstGeom>
        </p:spPr>
      </p:pic>
      <p:sp>
        <p:nvSpPr>
          <p:cNvPr id="2" name="标题 1"/>
          <p:cNvSpPr>
            <a:spLocks noGrp="1"/>
          </p:cNvSpPr>
          <p:nvPr>
            <p:ph type="title"/>
          </p:nvPr>
        </p:nvSpPr>
        <p:spPr/>
        <p:txBody>
          <a:bodyPr/>
          <a:p>
            <a:pPr algn="l">
              <a:buClrTx/>
              <a:buSzTx/>
              <a:buFontTx/>
            </a:pPr>
            <a:r>
              <a:rPr>
                <a:ln w="6350">
                  <a:noFill/>
                </a:ln>
                <a:solidFill>
                  <a:schemeClr val="tx1"/>
                </a:solidFill>
                <a:cs typeface="微软雅黑" panose="020B0503020204020204" pitchFamily="34" charset="-122"/>
              </a:rPr>
              <a:t>P-U301-H28J4M（110-130</a:t>
            </a:r>
            <a:r>
              <a:rPr lang="en-US" altLang="zh-CN">
                <a:ln w="6350">
                  <a:noFill/>
                </a:ln>
                <a:solidFill>
                  <a:schemeClr val="tx1"/>
                </a:solidFill>
                <a:cs typeface="微软雅黑" panose="020B0503020204020204" pitchFamily="34" charset="-122"/>
              </a:rPr>
              <a:t> </a:t>
            </a:r>
            <a:r>
              <a:rPr>
                <a:ln w="6350">
                  <a:noFill/>
                </a:ln>
                <a:solidFill>
                  <a:schemeClr val="tx1"/>
                </a:solidFill>
                <a:cs typeface="微软雅黑" panose="020B0503020204020204" pitchFamily="34" charset="-122"/>
                <a:sym typeface="+mn-ea"/>
              </a:rPr>
              <a:t>flange</a:t>
            </a:r>
            <a:r>
              <a:rPr>
                <a:ln w="6350">
                  <a:noFill/>
                </a:ln>
                <a:solidFill>
                  <a:schemeClr val="tx1"/>
                </a:solidFill>
                <a:cs typeface="微软雅黑" panose="020B0503020204020204" pitchFamily="34" charset="-122"/>
              </a:rPr>
              <a:t>）</a:t>
            </a:r>
            <a:endParaRPr>
              <a:ln w="6350">
                <a:noFill/>
              </a:ln>
              <a:solidFill>
                <a:schemeClr val="tx1"/>
              </a:solidFill>
              <a:cs typeface="微软雅黑" panose="020B0503020204020204" pitchFamily="34" charset="-122"/>
            </a:endParaRPr>
          </a:p>
        </p:txBody>
      </p:sp>
      <p:pic>
        <p:nvPicPr>
          <p:cNvPr id="5" name="图片 4"/>
          <p:cNvPicPr>
            <a:picLocks noChangeAspect="1"/>
          </p:cNvPicPr>
          <p:nvPr/>
        </p:nvPicPr>
        <p:blipFill>
          <a:blip r:embed="rId2"/>
          <a:stretch>
            <a:fillRect/>
          </a:stretch>
        </p:blipFill>
        <p:spPr>
          <a:xfrm>
            <a:off x="9669736" y="984403"/>
            <a:ext cx="3301933" cy="4907039"/>
          </a:xfrm>
          <a:prstGeom prst="rect">
            <a:avLst/>
          </a:prstGeom>
        </p:spPr>
      </p:pic>
      <p:pic>
        <p:nvPicPr>
          <p:cNvPr id="4" name="图片 3"/>
          <p:cNvPicPr>
            <a:picLocks noChangeAspect="1"/>
          </p:cNvPicPr>
          <p:nvPr/>
        </p:nvPicPr>
        <p:blipFill>
          <a:blip r:embed="rId3"/>
          <a:stretch>
            <a:fillRect/>
          </a:stretch>
        </p:blipFill>
        <p:spPr>
          <a:xfrm>
            <a:off x="92665" y="1240282"/>
            <a:ext cx="2649612" cy="2308406"/>
          </a:xfrm>
          <a:prstGeom prst="rect">
            <a:avLst/>
          </a:prstGeom>
        </p:spPr>
      </p:pic>
      <p:sp>
        <p:nvSpPr>
          <p:cNvPr id="8" name="椭圆 7"/>
          <p:cNvSpPr/>
          <p:nvPr/>
        </p:nvSpPr>
        <p:spPr>
          <a:xfrm>
            <a:off x="10191115" y="3620135"/>
            <a:ext cx="757555" cy="1570355"/>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9" name="椭圆 8"/>
          <p:cNvSpPr/>
          <p:nvPr/>
        </p:nvSpPr>
        <p:spPr>
          <a:xfrm>
            <a:off x="669290" y="1456055"/>
            <a:ext cx="702310" cy="1031240"/>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102" name="图片 101"/>
          <p:cNvPicPr/>
          <p:nvPr/>
        </p:nvPicPr>
        <p:blipFill>
          <a:blip r:embed="rId4"/>
          <a:stretch>
            <a:fillRect/>
          </a:stretch>
        </p:blipFill>
        <p:spPr>
          <a:xfrm>
            <a:off x="1392555" y="4984115"/>
            <a:ext cx="1933575" cy="1833880"/>
          </a:xfrm>
          <a:prstGeom prst="rect">
            <a:avLst/>
          </a:prstGeom>
          <a:noFill/>
          <a:ln w="9525">
            <a:noFill/>
          </a:ln>
        </p:spPr>
      </p:pic>
      <p:sp>
        <p:nvSpPr>
          <p:cNvPr id="11" name="椭圆 10"/>
          <p:cNvSpPr/>
          <p:nvPr/>
        </p:nvSpPr>
        <p:spPr>
          <a:xfrm>
            <a:off x="10893425" y="5344160"/>
            <a:ext cx="694055" cy="327025"/>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 name="Rectangle 18"/>
          <p:cNvSpPr>
            <a:spLocks noChangeArrowheads="1"/>
          </p:cNvSpPr>
          <p:nvPr/>
        </p:nvSpPr>
        <p:spPr bwMode="auto">
          <a:xfrm>
            <a:off x="8373110" y="4895850"/>
            <a:ext cx="1765300" cy="294640"/>
          </a:xfrm>
          <a:prstGeom prst="rect">
            <a:avLst/>
          </a:prstGeom>
        </p:spPr>
        <p:style>
          <a:lnRef idx="0">
            <a:schemeClr val="accent6"/>
          </a:lnRef>
          <a:fillRef idx="3">
            <a:schemeClr val="accent6"/>
          </a:fillRef>
          <a:effectRef idx="3">
            <a:schemeClr val="accent6"/>
          </a:effectRef>
          <a:fontRef idx="minor">
            <a:schemeClr val="lt1"/>
          </a:fontRef>
        </p:style>
        <p:txBody>
          <a:bodyPr wrap="square" lIns="0" tIns="0" rIns="0" bIns="0">
            <a:spAutoFit/>
          </a:bodyPr>
          <a:p>
            <a:pPr algn="ctr">
              <a:lnSpc>
                <a:spcPct val="120000"/>
              </a:lnSpc>
            </a:pPr>
            <a:r>
              <a:rPr lang="en-US" altLang="zh-CN" sz="1600" b="1" dirty="0" smtClean="0">
                <a:latin typeface="印品黑体" panose="00000500000000000000" pitchFamily="2" charset="-122"/>
                <a:ea typeface="印品黑体" panose="00000500000000000000" pitchFamily="2" charset="-122"/>
                <a:sym typeface="Arial" panose="020B0604020202020204" pitchFamily="34" charset="0"/>
              </a:rPr>
              <a:t>U301</a:t>
            </a:r>
            <a:endParaRPr lang="en-US" altLang="zh-CN" sz="1600" b="1" dirty="0" smtClean="0">
              <a:latin typeface="印品黑体" panose="00000500000000000000" pitchFamily="2" charset="-122"/>
              <a:ea typeface="印品黑体" panose="00000500000000000000" pitchFamily="2" charset="-122"/>
              <a:sym typeface="Arial" panose="020B0604020202020204" pitchFamily="34" charset="0"/>
            </a:endParaRPr>
          </a:p>
        </p:txBody>
      </p:sp>
      <p:sp>
        <p:nvSpPr>
          <p:cNvPr id="12" name="Rectangle 18"/>
          <p:cNvSpPr>
            <a:spLocks noChangeArrowheads="1"/>
          </p:cNvSpPr>
          <p:nvPr/>
        </p:nvSpPr>
        <p:spPr bwMode="auto">
          <a:xfrm>
            <a:off x="1393190" y="4895850"/>
            <a:ext cx="1932940" cy="294640"/>
          </a:xfrm>
          <a:prstGeom prst="rect">
            <a:avLst/>
          </a:prstGeom>
        </p:spPr>
        <p:style>
          <a:lnRef idx="0">
            <a:schemeClr val="accent6"/>
          </a:lnRef>
          <a:fillRef idx="3">
            <a:schemeClr val="accent6"/>
          </a:fillRef>
          <a:effectRef idx="3">
            <a:schemeClr val="accent6"/>
          </a:effectRef>
          <a:fontRef idx="minor">
            <a:schemeClr val="lt1"/>
          </a:fontRef>
        </p:style>
        <p:txBody>
          <a:bodyPr wrap="square" lIns="0" tIns="0" rIns="0" bIns="0">
            <a:spAutoFit/>
          </a:bodyPr>
          <a:p>
            <a:pPr algn="ctr">
              <a:lnSpc>
                <a:spcPct val="120000"/>
              </a:lnSpc>
            </a:pPr>
            <a:r>
              <a:rPr lang="en-US" altLang="zh-CN" sz="1600" b="1" dirty="0" smtClean="0">
                <a:latin typeface="印品黑体" panose="00000500000000000000" pitchFamily="2" charset="-122"/>
                <a:ea typeface="印品黑体" panose="00000500000000000000" pitchFamily="2" charset="-122"/>
                <a:sym typeface="Arial" panose="020B0604020202020204" pitchFamily="34" charset="0"/>
              </a:rPr>
              <a:t>H28J4M</a:t>
            </a:r>
            <a:endParaRPr lang="en-US" altLang="zh-CN" sz="1600" b="1" dirty="0" smtClean="0">
              <a:latin typeface="印品黑体" panose="00000500000000000000" pitchFamily="2" charset="-122"/>
              <a:ea typeface="印品黑体" panose="00000500000000000000" pitchFamily="2" charset="-122"/>
              <a:sym typeface="Arial" panose="020B0604020202020204" pitchFamily="34" charset="0"/>
            </a:endParaRPr>
          </a:p>
        </p:txBody>
      </p:sp>
      <p:pic>
        <p:nvPicPr>
          <p:cNvPr id="13" name="图片 12"/>
          <p:cNvPicPr>
            <a:picLocks noChangeAspect="1"/>
          </p:cNvPicPr>
          <p:nvPr/>
        </p:nvPicPr>
        <p:blipFill>
          <a:blip r:embed="rId5"/>
          <a:stretch>
            <a:fillRect/>
          </a:stretch>
        </p:blipFill>
        <p:spPr>
          <a:xfrm>
            <a:off x="2971800" y="1168400"/>
            <a:ext cx="6915150" cy="3000375"/>
          </a:xfrm>
          <a:prstGeom prst="rect">
            <a:avLst/>
          </a:prstGeom>
        </p:spPr>
      </p:pic>
      <p:sp>
        <p:nvSpPr>
          <p:cNvPr id="24" name="文本框 23"/>
          <p:cNvSpPr txBox="1"/>
          <p:nvPr/>
        </p:nvSpPr>
        <p:spPr>
          <a:xfrm>
            <a:off x="4344670" y="5344160"/>
            <a:ext cx="711835" cy="275590"/>
          </a:xfrm>
          <a:prstGeom prst="rect">
            <a:avLst/>
          </a:prstGeom>
          <a:solidFill>
            <a:schemeClr val="bg1"/>
          </a:solidFill>
        </p:spPr>
        <p:txBody>
          <a:bodyPr wrap="square" rtlCol="0">
            <a:spAutoFit/>
          </a:bodyPr>
          <a:p>
            <a:r>
              <a:rPr lang="en-US" altLang="zh-CN" sz="1200">
                <a:solidFill>
                  <a:schemeClr val="tx1"/>
                </a:solidFill>
              </a:rPr>
              <a:t>Black1</a:t>
            </a:r>
            <a:endParaRPr lang="en-US" altLang="zh-CN" sz="1200">
              <a:solidFill>
                <a:schemeClr val="tx1"/>
              </a:solidFill>
            </a:endParaRPr>
          </a:p>
        </p:txBody>
      </p:sp>
      <p:sp>
        <p:nvSpPr>
          <p:cNvPr id="25" name="文本框 24"/>
          <p:cNvSpPr txBox="1"/>
          <p:nvPr/>
        </p:nvSpPr>
        <p:spPr>
          <a:xfrm>
            <a:off x="4329430" y="5704205"/>
            <a:ext cx="639445" cy="275590"/>
          </a:xfrm>
          <a:prstGeom prst="rect">
            <a:avLst/>
          </a:prstGeom>
          <a:solidFill>
            <a:schemeClr val="bg1"/>
          </a:solidFill>
        </p:spPr>
        <p:txBody>
          <a:bodyPr wrap="square" rtlCol="0">
            <a:spAutoFit/>
          </a:bodyPr>
          <a:p>
            <a:r>
              <a:rPr lang="en-US" altLang="zh-CN" sz="1200">
                <a:solidFill>
                  <a:schemeClr val="tx1"/>
                </a:solidFill>
              </a:rPr>
              <a:t>Black2</a:t>
            </a:r>
            <a:endParaRPr lang="en-US" altLang="zh-CN" sz="1200">
              <a:solidFill>
                <a:schemeClr val="tx1"/>
              </a:solidFill>
            </a:endParaRPr>
          </a:p>
        </p:txBody>
      </p:sp>
      <p:sp>
        <p:nvSpPr>
          <p:cNvPr id="26" name="文本框 25"/>
          <p:cNvSpPr txBox="1"/>
          <p:nvPr/>
        </p:nvSpPr>
        <p:spPr>
          <a:xfrm>
            <a:off x="4329430" y="6008370"/>
            <a:ext cx="604520" cy="275590"/>
          </a:xfrm>
          <a:prstGeom prst="rect">
            <a:avLst/>
          </a:prstGeom>
          <a:solidFill>
            <a:schemeClr val="bg1"/>
          </a:solidFill>
        </p:spPr>
        <p:txBody>
          <a:bodyPr wrap="square" rtlCol="0">
            <a:spAutoFit/>
          </a:bodyPr>
          <a:p>
            <a:r>
              <a:rPr lang="en-US" altLang="zh-CN" sz="1200">
                <a:solidFill>
                  <a:schemeClr val="tx1"/>
                </a:solidFill>
              </a:rPr>
              <a:t>Black3</a:t>
            </a:r>
            <a:endParaRPr lang="en-US" altLang="zh-CN" sz="1200">
              <a:solidFill>
                <a:schemeClr val="tx1"/>
              </a:solidFill>
            </a:endParaRPr>
          </a:p>
        </p:txBody>
      </p:sp>
      <p:sp>
        <p:nvSpPr>
          <p:cNvPr id="27" name="文本框 26"/>
          <p:cNvSpPr txBox="1"/>
          <p:nvPr/>
        </p:nvSpPr>
        <p:spPr>
          <a:xfrm>
            <a:off x="3870325" y="6330950"/>
            <a:ext cx="1098550" cy="275590"/>
          </a:xfrm>
          <a:prstGeom prst="rect">
            <a:avLst/>
          </a:prstGeom>
          <a:solidFill>
            <a:schemeClr val="bg1"/>
          </a:solidFill>
        </p:spPr>
        <p:txBody>
          <a:bodyPr wrap="square" rtlCol="0">
            <a:spAutoFit/>
          </a:bodyPr>
          <a:p>
            <a:r>
              <a:rPr lang="en-US" altLang="zh-CN" sz="1200">
                <a:solidFill>
                  <a:schemeClr val="tx1"/>
                </a:solidFill>
              </a:rPr>
              <a:t>Yellow&amp;green</a:t>
            </a:r>
            <a:endParaRPr lang="en-US" altLang="zh-CN" sz="1200">
              <a:solidFill>
                <a:schemeClr val="tx1"/>
              </a:solidFill>
            </a:endParaRPr>
          </a:p>
        </p:txBody>
      </p:sp>
      <p:sp>
        <p:nvSpPr>
          <p:cNvPr id="28" name="文本框 27"/>
          <p:cNvSpPr txBox="1"/>
          <p:nvPr/>
        </p:nvSpPr>
        <p:spPr>
          <a:xfrm>
            <a:off x="7143750" y="5294630"/>
            <a:ext cx="1663700" cy="275590"/>
          </a:xfrm>
          <a:prstGeom prst="rect">
            <a:avLst/>
          </a:prstGeom>
          <a:solidFill>
            <a:schemeClr val="bg1"/>
          </a:solidFill>
        </p:spPr>
        <p:txBody>
          <a:bodyPr wrap="square" rtlCol="0">
            <a:spAutoFit/>
          </a:bodyPr>
          <a:p>
            <a:r>
              <a:rPr lang="en-US" altLang="zh-CN" sz="1200">
                <a:solidFill>
                  <a:schemeClr val="tx1"/>
                </a:solidFill>
              </a:rPr>
              <a:t>U type port (Blue)</a:t>
            </a:r>
            <a:endParaRPr lang="en-US" altLang="zh-CN" sz="1200">
              <a:solidFill>
                <a:schemeClr val="tx1"/>
              </a:solidFill>
            </a:endParaRPr>
          </a:p>
        </p:txBody>
      </p:sp>
      <p:sp>
        <p:nvSpPr>
          <p:cNvPr id="29" name="文本框 28"/>
          <p:cNvSpPr txBox="1"/>
          <p:nvPr/>
        </p:nvSpPr>
        <p:spPr>
          <a:xfrm>
            <a:off x="7143750" y="5632450"/>
            <a:ext cx="1663700" cy="275590"/>
          </a:xfrm>
          <a:prstGeom prst="rect">
            <a:avLst/>
          </a:prstGeom>
          <a:solidFill>
            <a:schemeClr val="bg1"/>
          </a:solidFill>
        </p:spPr>
        <p:txBody>
          <a:bodyPr wrap="square" rtlCol="0">
            <a:spAutoFit/>
          </a:bodyPr>
          <a:p>
            <a:r>
              <a:rPr lang="en-US" altLang="zh-CN" sz="1200">
                <a:sym typeface="+mn-ea"/>
              </a:rPr>
              <a:t>U type</a:t>
            </a:r>
            <a:r>
              <a:rPr lang="en-US" altLang="zh-CN" sz="1200">
                <a:solidFill>
                  <a:schemeClr val="tx1"/>
                </a:solidFill>
              </a:rPr>
              <a:t> port (Blue)</a:t>
            </a:r>
            <a:endParaRPr lang="en-US" altLang="zh-CN" sz="1200">
              <a:solidFill>
                <a:schemeClr val="tx1"/>
              </a:solidFill>
            </a:endParaRPr>
          </a:p>
        </p:txBody>
      </p:sp>
      <p:sp>
        <p:nvSpPr>
          <p:cNvPr id="30" name="文本框 29"/>
          <p:cNvSpPr txBox="1"/>
          <p:nvPr/>
        </p:nvSpPr>
        <p:spPr>
          <a:xfrm>
            <a:off x="7149465" y="5977890"/>
            <a:ext cx="1663700" cy="275590"/>
          </a:xfrm>
          <a:prstGeom prst="rect">
            <a:avLst/>
          </a:prstGeom>
          <a:solidFill>
            <a:schemeClr val="bg1"/>
          </a:solidFill>
        </p:spPr>
        <p:txBody>
          <a:bodyPr wrap="square" rtlCol="0">
            <a:spAutoFit/>
          </a:bodyPr>
          <a:p>
            <a:r>
              <a:rPr lang="en-US" altLang="zh-CN" sz="1200">
                <a:sym typeface="+mn-ea"/>
              </a:rPr>
              <a:t>U type</a:t>
            </a:r>
            <a:r>
              <a:rPr lang="en-US" altLang="zh-CN" sz="1200">
                <a:solidFill>
                  <a:schemeClr val="tx1"/>
                </a:solidFill>
              </a:rPr>
              <a:t> port (Blue)</a:t>
            </a:r>
            <a:endParaRPr lang="en-US" altLang="zh-CN" sz="1200">
              <a:solidFill>
                <a:schemeClr val="tx1"/>
              </a:solidFill>
            </a:endParaRPr>
          </a:p>
        </p:txBody>
      </p:sp>
      <p:sp>
        <p:nvSpPr>
          <p:cNvPr id="31" name="文本框 30"/>
          <p:cNvSpPr txBox="1"/>
          <p:nvPr/>
        </p:nvSpPr>
        <p:spPr>
          <a:xfrm>
            <a:off x="7149465" y="6281420"/>
            <a:ext cx="1652270" cy="275590"/>
          </a:xfrm>
          <a:prstGeom prst="rect">
            <a:avLst/>
          </a:prstGeom>
          <a:solidFill>
            <a:schemeClr val="bg1"/>
          </a:solidFill>
        </p:spPr>
        <p:txBody>
          <a:bodyPr wrap="square" rtlCol="0">
            <a:spAutoFit/>
          </a:bodyPr>
          <a:p>
            <a:r>
              <a:rPr lang="en-US" altLang="zh-CN" sz="1200">
                <a:solidFill>
                  <a:schemeClr val="tx1"/>
                </a:solidFill>
              </a:rPr>
              <a:t>O type port (Red)</a:t>
            </a:r>
            <a:endParaRPr lang="en-US" altLang="zh-CN" sz="1200">
              <a:solidFill>
                <a:schemeClr val="tx1"/>
              </a:solidFill>
            </a:endParaRPr>
          </a:p>
        </p:txBody>
      </p:sp>
      <p:sp>
        <p:nvSpPr>
          <p:cNvPr id="32" name="文本框 31"/>
          <p:cNvSpPr txBox="1"/>
          <p:nvPr/>
        </p:nvSpPr>
        <p:spPr>
          <a:xfrm>
            <a:off x="6553200" y="4956810"/>
            <a:ext cx="1668780" cy="275590"/>
          </a:xfrm>
          <a:prstGeom prst="rect">
            <a:avLst/>
          </a:prstGeom>
          <a:solidFill>
            <a:schemeClr val="bg1"/>
          </a:solidFill>
        </p:spPr>
        <p:txBody>
          <a:bodyPr wrap="square" rtlCol="0">
            <a:spAutoFit/>
          </a:bodyPr>
          <a:p>
            <a:r>
              <a:rPr lang="en-US" altLang="zh-CN" sz="1200">
                <a:solidFill>
                  <a:schemeClr val="tx1"/>
                </a:solidFill>
              </a:rPr>
              <a:t>         Pin definition</a:t>
            </a:r>
            <a:endParaRPr lang="en-US" altLang="zh-CN" sz="1200">
              <a:solidFill>
                <a:schemeClr val="tx1"/>
              </a:solidFill>
            </a:endParaRPr>
          </a:p>
        </p:txBody>
      </p:sp>
      <p:pic>
        <p:nvPicPr>
          <p:cNvPr id="7" name="图片 6"/>
          <p:cNvPicPr>
            <a:picLocks noChangeAspect="1"/>
          </p:cNvPicPr>
          <p:nvPr/>
        </p:nvPicPr>
        <p:blipFill>
          <a:blip r:embed="rId6"/>
          <a:stretch>
            <a:fillRect/>
          </a:stretch>
        </p:blipFill>
        <p:spPr>
          <a:xfrm>
            <a:off x="8373055" y="5128622"/>
            <a:ext cx="1765671" cy="1401058"/>
          </a:xfrm>
          <a:prstGeom prst="rect">
            <a:avLst/>
          </a:prstGeom>
        </p:spPr>
      </p:pic>
      <p:sp>
        <p:nvSpPr>
          <p:cNvPr id="33" name="文本框 32"/>
          <p:cNvSpPr txBox="1"/>
          <p:nvPr/>
        </p:nvSpPr>
        <p:spPr>
          <a:xfrm>
            <a:off x="4989195" y="4234180"/>
            <a:ext cx="2012950" cy="398780"/>
          </a:xfrm>
          <a:prstGeom prst="rect">
            <a:avLst/>
          </a:prstGeom>
          <a:solidFill>
            <a:schemeClr val="bg1"/>
          </a:solidFill>
        </p:spPr>
        <p:txBody>
          <a:bodyPr wrap="square" rtlCol="0">
            <a:spAutoFit/>
          </a:bodyPr>
          <a:p>
            <a:r>
              <a:rPr lang="en-US" altLang="zh-CN" sz="2000">
                <a:solidFill>
                  <a:schemeClr val="tx1"/>
                </a:solidFill>
              </a:rPr>
              <a:t> wiring diagram </a:t>
            </a:r>
            <a:endParaRPr lang="en-US" altLang="zh-CN" sz="2000">
              <a:solidFill>
                <a:schemeClr val="tx1"/>
              </a:solidFill>
            </a:endParaRPr>
          </a:p>
        </p:txBody>
      </p:sp>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timing>
    <p:tnLst>
      <p:par>
        <p:cTn id="1" dur="indefinite" restart="never" nodeType="tmRoot"/>
      </p:par>
    </p:tnLst>
    <p:bldLst>
      <p:bldP spid="10" grpId="0" animBg="1"/>
      <p:bldP spid="12" grpId="0" animBg="1"/>
      <p:bldP spid="8" grpId="0" animBg="1"/>
      <p:bldP spid="11" grpId="0" animBg="1"/>
      <p:bldP spid="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pPr algn="l">
              <a:buClrTx/>
              <a:buSzTx/>
              <a:buFontTx/>
            </a:pPr>
            <a:r>
              <a:rPr>
                <a:ln w="6350">
                  <a:noFill/>
                </a:ln>
                <a:solidFill>
                  <a:schemeClr val="tx1"/>
                </a:solidFill>
                <a:cs typeface="微软雅黑" panose="020B0503020204020204" pitchFamily="34" charset="-122"/>
              </a:rPr>
              <a:t>P-Z3O1-MC4S（80 </a:t>
            </a:r>
            <a:r>
              <a:rPr>
                <a:ln w="6350">
                  <a:noFill/>
                </a:ln>
                <a:solidFill>
                  <a:schemeClr val="tx1"/>
                </a:solidFill>
                <a:cs typeface="微软雅黑" panose="020B0503020204020204" pitchFamily="34" charset="-122"/>
                <a:sym typeface="+mn-ea"/>
              </a:rPr>
              <a:t>flange</a:t>
            </a:r>
            <a:r>
              <a:rPr>
                <a:ln w="6350">
                  <a:noFill/>
                </a:ln>
                <a:solidFill>
                  <a:schemeClr val="tx1"/>
                </a:solidFill>
                <a:cs typeface="微软雅黑" panose="020B0503020204020204" pitchFamily="34" charset="-122"/>
              </a:rPr>
              <a:t>）</a:t>
            </a:r>
            <a:endParaRPr>
              <a:ln w="6350">
                <a:noFill/>
              </a:ln>
              <a:solidFill>
                <a:schemeClr val="tx1"/>
              </a:solidFill>
              <a:cs typeface="微软雅黑" panose="020B0503020204020204" pitchFamily="34" charset="-122"/>
            </a:endParaRPr>
          </a:p>
        </p:txBody>
      </p:sp>
      <p:pic>
        <p:nvPicPr>
          <p:cNvPr id="5" name="图片 4"/>
          <p:cNvPicPr>
            <a:picLocks noChangeAspect="1"/>
          </p:cNvPicPr>
          <p:nvPr/>
        </p:nvPicPr>
        <p:blipFill>
          <a:blip r:embed="rId1"/>
          <a:stretch>
            <a:fillRect/>
          </a:stretch>
        </p:blipFill>
        <p:spPr>
          <a:xfrm>
            <a:off x="10966490" y="1024161"/>
            <a:ext cx="1509241" cy="5142833"/>
          </a:xfrm>
          <a:prstGeom prst="rect">
            <a:avLst/>
          </a:prstGeom>
        </p:spPr>
      </p:pic>
      <p:sp>
        <p:nvSpPr>
          <p:cNvPr id="8" name="椭圆 7"/>
          <p:cNvSpPr/>
          <p:nvPr/>
        </p:nvSpPr>
        <p:spPr>
          <a:xfrm>
            <a:off x="11038205" y="3616325"/>
            <a:ext cx="702310" cy="1894840"/>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 name="椭圆 9"/>
          <p:cNvSpPr/>
          <p:nvPr/>
        </p:nvSpPr>
        <p:spPr>
          <a:xfrm>
            <a:off x="10966450" y="5704205"/>
            <a:ext cx="925195" cy="276860"/>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107" name="图片 106"/>
          <p:cNvPicPr/>
          <p:nvPr/>
        </p:nvPicPr>
        <p:blipFill>
          <a:blip r:embed="rId2"/>
          <a:stretch>
            <a:fillRect/>
          </a:stretch>
        </p:blipFill>
        <p:spPr>
          <a:xfrm>
            <a:off x="236855" y="1311910"/>
            <a:ext cx="2983865" cy="2606040"/>
          </a:xfrm>
          <a:prstGeom prst="rect">
            <a:avLst/>
          </a:prstGeom>
          <a:noFill/>
          <a:ln w="9525">
            <a:noFill/>
          </a:ln>
        </p:spPr>
      </p:pic>
      <p:sp>
        <p:nvSpPr>
          <p:cNvPr id="11" name="椭圆 10"/>
          <p:cNvSpPr/>
          <p:nvPr/>
        </p:nvSpPr>
        <p:spPr>
          <a:xfrm>
            <a:off x="812800" y="2104390"/>
            <a:ext cx="613410" cy="811530"/>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105" name="图片 104"/>
          <p:cNvPicPr/>
          <p:nvPr/>
        </p:nvPicPr>
        <p:blipFill>
          <a:blip r:embed="rId3"/>
          <a:stretch>
            <a:fillRect/>
          </a:stretch>
        </p:blipFill>
        <p:spPr>
          <a:xfrm>
            <a:off x="2252980" y="4389120"/>
            <a:ext cx="1802130" cy="2300605"/>
          </a:xfrm>
          <a:prstGeom prst="rect">
            <a:avLst/>
          </a:prstGeom>
          <a:noFill/>
          <a:ln w="9525">
            <a:noFill/>
          </a:ln>
        </p:spPr>
      </p:pic>
      <p:pic>
        <p:nvPicPr>
          <p:cNvPr id="103" name="图片 102"/>
          <p:cNvPicPr/>
          <p:nvPr/>
        </p:nvPicPr>
        <p:blipFill>
          <a:blip r:embed="rId4"/>
          <a:stretch>
            <a:fillRect/>
          </a:stretch>
        </p:blipFill>
        <p:spPr>
          <a:xfrm>
            <a:off x="4367530" y="4161790"/>
            <a:ext cx="4294505" cy="2679700"/>
          </a:xfrm>
          <a:prstGeom prst="rect">
            <a:avLst/>
          </a:prstGeom>
          <a:noFill/>
          <a:ln w="9525">
            <a:noFill/>
          </a:ln>
        </p:spPr>
      </p:pic>
      <p:sp>
        <p:nvSpPr>
          <p:cNvPr id="15" name="Rectangle 18"/>
          <p:cNvSpPr>
            <a:spLocks noChangeArrowheads="1"/>
          </p:cNvSpPr>
          <p:nvPr/>
        </p:nvSpPr>
        <p:spPr bwMode="auto">
          <a:xfrm>
            <a:off x="9150985" y="4623435"/>
            <a:ext cx="1502410" cy="294640"/>
          </a:xfrm>
          <a:prstGeom prst="rect">
            <a:avLst/>
          </a:prstGeom>
        </p:spPr>
        <p:style>
          <a:lnRef idx="0">
            <a:schemeClr val="accent6"/>
          </a:lnRef>
          <a:fillRef idx="3">
            <a:schemeClr val="accent6"/>
          </a:fillRef>
          <a:effectRef idx="3">
            <a:schemeClr val="accent6"/>
          </a:effectRef>
          <a:fontRef idx="minor">
            <a:schemeClr val="lt1"/>
          </a:fontRef>
        </p:style>
        <p:txBody>
          <a:bodyPr wrap="square" lIns="0" tIns="0" rIns="0" bIns="0">
            <a:spAutoFit/>
          </a:bodyPr>
          <a:p>
            <a:pPr algn="ctr">
              <a:lnSpc>
                <a:spcPct val="120000"/>
              </a:lnSpc>
            </a:pPr>
            <a:r>
              <a:rPr lang="en-US" altLang="zh-CN" sz="1600">
                <a:sym typeface="+mn-ea"/>
              </a:rPr>
              <a:t>Z3O1</a:t>
            </a:r>
            <a:endParaRPr lang="en-US" altLang="zh-CN" sz="1600" b="1" dirty="0" smtClean="0">
              <a:latin typeface="印品黑体" panose="00000500000000000000" pitchFamily="2" charset="-122"/>
              <a:ea typeface="印品黑体" panose="00000500000000000000" pitchFamily="2" charset="-122"/>
              <a:sym typeface="Arial" panose="020B0604020202020204" pitchFamily="34" charset="0"/>
            </a:endParaRPr>
          </a:p>
        </p:txBody>
      </p:sp>
      <p:sp>
        <p:nvSpPr>
          <p:cNvPr id="14" name="Rectangle 18"/>
          <p:cNvSpPr>
            <a:spLocks noChangeArrowheads="1"/>
          </p:cNvSpPr>
          <p:nvPr/>
        </p:nvSpPr>
        <p:spPr bwMode="auto">
          <a:xfrm>
            <a:off x="2252980" y="4389120"/>
            <a:ext cx="1802130" cy="294640"/>
          </a:xfrm>
          <a:prstGeom prst="rect">
            <a:avLst/>
          </a:prstGeom>
        </p:spPr>
        <p:style>
          <a:lnRef idx="0">
            <a:schemeClr val="accent6"/>
          </a:lnRef>
          <a:fillRef idx="3">
            <a:schemeClr val="accent6"/>
          </a:fillRef>
          <a:effectRef idx="3">
            <a:schemeClr val="accent6"/>
          </a:effectRef>
          <a:fontRef idx="minor">
            <a:schemeClr val="lt1"/>
          </a:fontRef>
        </p:style>
        <p:txBody>
          <a:bodyPr wrap="square" lIns="0" tIns="0" rIns="0" bIns="0">
            <a:spAutoFit/>
          </a:bodyPr>
          <a:p>
            <a:pPr algn="ctr">
              <a:lnSpc>
                <a:spcPct val="120000"/>
              </a:lnSpc>
            </a:pPr>
            <a:r>
              <a:rPr lang="en-US" altLang="zh-CN" sz="1600" b="1" dirty="0" smtClean="0">
                <a:latin typeface="印品黑体" panose="00000500000000000000" pitchFamily="2" charset="-122"/>
                <a:ea typeface="印品黑体" panose="00000500000000000000" pitchFamily="2" charset="-122"/>
                <a:sym typeface="Arial" panose="020B0604020202020204" pitchFamily="34" charset="0"/>
              </a:rPr>
              <a:t>MC4S</a:t>
            </a:r>
            <a:endParaRPr lang="en-US" altLang="zh-CN" sz="1600" b="1" dirty="0" smtClean="0">
              <a:latin typeface="印品黑体" panose="00000500000000000000" pitchFamily="2" charset="-122"/>
              <a:ea typeface="印品黑体" panose="00000500000000000000" pitchFamily="2" charset="-122"/>
              <a:sym typeface="Arial" panose="020B0604020202020204" pitchFamily="34" charset="0"/>
            </a:endParaRPr>
          </a:p>
        </p:txBody>
      </p:sp>
      <p:pic>
        <p:nvPicPr>
          <p:cNvPr id="3" name="图片 2"/>
          <p:cNvPicPr>
            <a:picLocks noChangeAspect="1"/>
          </p:cNvPicPr>
          <p:nvPr/>
        </p:nvPicPr>
        <p:blipFill>
          <a:blip r:embed="rId5"/>
          <a:stretch>
            <a:fillRect/>
          </a:stretch>
        </p:blipFill>
        <p:spPr>
          <a:xfrm>
            <a:off x="3549015" y="1096010"/>
            <a:ext cx="6972300" cy="2981325"/>
          </a:xfrm>
          <a:prstGeom prst="rect">
            <a:avLst/>
          </a:prstGeom>
        </p:spPr>
      </p:pic>
      <p:sp>
        <p:nvSpPr>
          <p:cNvPr id="12" name="文本框 11"/>
          <p:cNvSpPr txBox="1"/>
          <p:nvPr/>
        </p:nvSpPr>
        <p:spPr>
          <a:xfrm>
            <a:off x="4842510" y="5223510"/>
            <a:ext cx="497205" cy="337185"/>
          </a:xfrm>
          <a:prstGeom prst="rect">
            <a:avLst/>
          </a:prstGeom>
          <a:solidFill>
            <a:schemeClr val="bg1"/>
          </a:solidFill>
        </p:spPr>
        <p:txBody>
          <a:bodyPr wrap="none" rtlCol="0">
            <a:spAutoFit/>
          </a:bodyPr>
          <a:p>
            <a:r>
              <a:rPr lang="en-US" altLang="zh-CN" sz="1600">
                <a:solidFill>
                  <a:srgbClr val="FF0000"/>
                </a:solidFill>
              </a:rPr>
              <a:t>Red</a:t>
            </a:r>
            <a:endParaRPr lang="en-US" altLang="zh-CN" sz="1600">
              <a:solidFill>
                <a:srgbClr val="FF0000"/>
              </a:solidFill>
            </a:endParaRPr>
          </a:p>
        </p:txBody>
      </p:sp>
      <p:sp>
        <p:nvSpPr>
          <p:cNvPr id="16" name="文本框 15"/>
          <p:cNvSpPr txBox="1"/>
          <p:nvPr/>
        </p:nvSpPr>
        <p:spPr>
          <a:xfrm>
            <a:off x="4700270" y="5633085"/>
            <a:ext cx="639445" cy="306705"/>
          </a:xfrm>
          <a:prstGeom prst="rect">
            <a:avLst/>
          </a:prstGeom>
          <a:solidFill>
            <a:schemeClr val="bg1"/>
          </a:solidFill>
        </p:spPr>
        <p:txBody>
          <a:bodyPr wrap="square" rtlCol="0">
            <a:spAutoFit/>
          </a:bodyPr>
          <a:p>
            <a:r>
              <a:rPr lang="en-US" altLang="zh-CN" sz="1400">
                <a:solidFill>
                  <a:srgbClr val="FF0000"/>
                </a:solidFill>
              </a:rPr>
              <a:t>White</a:t>
            </a:r>
            <a:endParaRPr lang="en-US" altLang="zh-CN" sz="1400">
              <a:solidFill>
                <a:srgbClr val="FF0000"/>
              </a:solidFill>
            </a:endParaRPr>
          </a:p>
        </p:txBody>
      </p:sp>
      <p:sp>
        <p:nvSpPr>
          <p:cNvPr id="17" name="文本框 16"/>
          <p:cNvSpPr txBox="1"/>
          <p:nvPr/>
        </p:nvSpPr>
        <p:spPr>
          <a:xfrm>
            <a:off x="4735830" y="5937250"/>
            <a:ext cx="568960" cy="306705"/>
          </a:xfrm>
          <a:prstGeom prst="rect">
            <a:avLst/>
          </a:prstGeom>
          <a:solidFill>
            <a:schemeClr val="bg1"/>
          </a:solidFill>
        </p:spPr>
        <p:txBody>
          <a:bodyPr wrap="square" rtlCol="0">
            <a:spAutoFit/>
          </a:bodyPr>
          <a:p>
            <a:r>
              <a:rPr lang="en-US" altLang="zh-CN" sz="1400">
                <a:solidFill>
                  <a:srgbClr val="FF0000"/>
                </a:solidFill>
              </a:rPr>
              <a:t>Black</a:t>
            </a:r>
            <a:endParaRPr lang="en-US" altLang="zh-CN" sz="1400">
              <a:solidFill>
                <a:srgbClr val="FF0000"/>
              </a:solidFill>
            </a:endParaRPr>
          </a:p>
        </p:txBody>
      </p:sp>
      <p:sp>
        <p:nvSpPr>
          <p:cNvPr id="19" name="文本框 18"/>
          <p:cNvSpPr txBox="1"/>
          <p:nvPr/>
        </p:nvSpPr>
        <p:spPr>
          <a:xfrm>
            <a:off x="7586345" y="5223510"/>
            <a:ext cx="1663700" cy="337185"/>
          </a:xfrm>
          <a:prstGeom prst="rect">
            <a:avLst/>
          </a:prstGeom>
          <a:solidFill>
            <a:schemeClr val="bg1"/>
          </a:solidFill>
        </p:spPr>
        <p:txBody>
          <a:bodyPr wrap="square" rtlCol="0">
            <a:spAutoFit/>
          </a:bodyPr>
          <a:p>
            <a:r>
              <a:rPr lang="en-US" altLang="zh-CN" sz="1600">
                <a:solidFill>
                  <a:srgbClr val="FF0000"/>
                </a:solidFill>
              </a:rPr>
              <a:t>Needle port (Red)</a:t>
            </a:r>
            <a:endParaRPr lang="en-US" altLang="zh-CN" sz="1600">
              <a:solidFill>
                <a:srgbClr val="FF0000"/>
              </a:solidFill>
            </a:endParaRPr>
          </a:p>
        </p:txBody>
      </p:sp>
      <p:sp>
        <p:nvSpPr>
          <p:cNvPr id="22" name="文本框 21"/>
          <p:cNvSpPr txBox="1"/>
          <p:nvPr/>
        </p:nvSpPr>
        <p:spPr>
          <a:xfrm>
            <a:off x="7592060" y="6282055"/>
            <a:ext cx="1652270" cy="337185"/>
          </a:xfrm>
          <a:prstGeom prst="rect">
            <a:avLst/>
          </a:prstGeom>
          <a:solidFill>
            <a:schemeClr val="bg1"/>
          </a:solidFill>
        </p:spPr>
        <p:txBody>
          <a:bodyPr wrap="square" rtlCol="0">
            <a:spAutoFit/>
          </a:bodyPr>
          <a:p>
            <a:r>
              <a:rPr lang="en-US" altLang="zh-CN" sz="1600">
                <a:solidFill>
                  <a:srgbClr val="FF0000"/>
                </a:solidFill>
              </a:rPr>
              <a:t>O type port (Blue)</a:t>
            </a:r>
            <a:endParaRPr lang="en-US" altLang="zh-CN" sz="1600">
              <a:solidFill>
                <a:srgbClr val="FF0000"/>
              </a:solidFill>
            </a:endParaRPr>
          </a:p>
        </p:txBody>
      </p:sp>
      <p:sp>
        <p:nvSpPr>
          <p:cNvPr id="24" name="文本框 23"/>
          <p:cNvSpPr txBox="1"/>
          <p:nvPr/>
        </p:nvSpPr>
        <p:spPr>
          <a:xfrm>
            <a:off x="4844415" y="5273040"/>
            <a:ext cx="417830" cy="275590"/>
          </a:xfrm>
          <a:prstGeom prst="rect">
            <a:avLst/>
          </a:prstGeom>
          <a:solidFill>
            <a:schemeClr val="bg1"/>
          </a:solidFill>
        </p:spPr>
        <p:txBody>
          <a:bodyPr wrap="none" rtlCol="0">
            <a:spAutoFit/>
          </a:bodyPr>
          <a:p>
            <a:r>
              <a:rPr lang="en-US" altLang="zh-CN" sz="1200">
                <a:solidFill>
                  <a:schemeClr val="tx1"/>
                </a:solidFill>
              </a:rPr>
              <a:t>Red</a:t>
            </a:r>
            <a:endParaRPr lang="en-US" altLang="zh-CN" sz="1200">
              <a:solidFill>
                <a:schemeClr val="tx1"/>
              </a:solidFill>
            </a:endParaRPr>
          </a:p>
        </p:txBody>
      </p:sp>
      <p:sp>
        <p:nvSpPr>
          <p:cNvPr id="25" name="文本框 24"/>
          <p:cNvSpPr txBox="1"/>
          <p:nvPr/>
        </p:nvSpPr>
        <p:spPr>
          <a:xfrm>
            <a:off x="4702175" y="5633085"/>
            <a:ext cx="639445" cy="275590"/>
          </a:xfrm>
          <a:prstGeom prst="rect">
            <a:avLst/>
          </a:prstGeom>
          <a:solidFill>
            <a:schemeClr val="bg1"/>
          </a:solidFill>
        </p:spPr>
        <p:txBody>
          <a:bodyPr wrap="square" rtlCol="0">
            <a:spAutoFit/>
          </a:bodyPr>
          <a:p>
            <a:r>
              <a:rPr lang="en-US" altLang="zh-CN" sz="1200">
                <a:solidFill>
                  <a:schemeClr val="tx1"/>
                </a:solidFill>
              </a:rPr>
              <a:t>White</a:t>
            </a:r>
            <a:endParaRPr lang="en-US" altLang="zh-CN" sz="1200">
              <a:solidFill>
                <a:schemeClr val="tx1"/>
              </a:solidFill>
            </a:endParaRPr>
          </a:p>
        </p:txBody>
      </p:sp>
      <p:sp>
        <p:nvSpPr>
          <p:cNvPr id="26" name="文本框 25"/>
          <p:cNvSpPr txBox="1"/>
          <p:nvPr/>
        </p:nvSpPr>
        <p:spPr>
          <a:xfrm>
            <a:off x="4737735" y="5937250"/>
            <a:ext cx="568960" cy="275590"/>
          </a:xfrm>
          <a:prstGeom prst="rect">
            <a:avLst/>
          </a:prstGeom>
          <a:solidFill>
            <a:schemeClr val="bg1"/>
          </a:solidFill>
        </p:spPr>
        <p:txBody>
          <a:bodyPr wrap="square" rtlCol="0">
            <a:spAutoFit/>
          </a:bodyPr>
          <a:p>
            <a:r>
              <a:rPr lang="en-US" altLang="zh-CN" sz="1200">
                <a:solidFill>
                  <a:schemeClr val="tx1"/>
                </a:solidFill>
              </a:rPr>
              <a:t>Black</a:t>
            </a:r>
            <a:endParaRPr lang="en-US" altLang="zh-CN" sz="1200">
              <a:solidFill>
                <a:schemeClr val="tx1"/>
              </a:solidFill>
            </a:endParaRPr>
          </a:p>
        </p:txBody>
      </p:sp>
      <p:sp>
        <p:nvSpPr>
          <p:cNvPr id="27" name="文本框 26"/>
          <p:cNvSpPr txBox="1"/>
          <p:nvPr/>
        </p:nvSpPr>
        <p:spPr>
          <a:xfrm>
            <a:off x="4264025" y="6330315"/>
            <a:ext cx="1098550" cy="275590"/>
          </a:xfrm>
          <a:prstGeom prst="rect">
            <a:avLst/>
          </a:prstGeom>
          <a:solidFill>
            <a:schemeClr val="bg1"/>
          </a:solidFill>
        </p:spPr>
        <p:txBody>
          <a:bodyPr wrap="square" rtlCol="0">
            <a:spAutoFit/>
          </a:bodyPr>
          <a:p>
            <a:r>
              <a:rPr lang="en-US" altLang="zh-CN" sz="1200">
                <a:solidFill>
                  <a:schemeClr val="tx1"/>
                </a:solidFill>
              </a:rPr>
              <a:t>Yellow&amp;green</a:t>
            </a:r>
            <a:endParaRPr lang="en-US" altLang="zh-CN" sz="1200">
              <a:solidFill>
                <a:schemeClr val="tx1"/>
              </a:solidFill>
            </a:endParaRPr>
          </a:p>
        </p:txBody>
      </p:sp>
      <p:sp>
        <p:nvSpPr>
          <p:cNvPr id="28" name="文本框 27"/>
          <p:cNvSpPr txBox="1"/>
          <p:nvPr/>
        </p:nvSpPr>
        <p:spPr>
          <a:xfrm>
            <a:off x="7588250" y="5295265"/>
            <a:ext cx="1663700" cy="275590"/>
          </a:xfrm>
          <a:prstGeom prst="rect">
            <a:avLst/>
          </a:prstGeom>
          <a:solidFill>
            <a:schemeClr val="bg1"/>
          </a:solidFill>
        </p:spPr>
        <p:txBody>
          <a:bodyPr wrap="square" rtlCol="0">
            <a:spAutoFit/>
          </a:bodyPr>
          <a:p>
            <a:r>
              <a:rPr lang="en-US" altLang="zh-CN" sz="1200">
                <a:solidFill>
                  <a:schemeClr val="tx1"/>
                </a:solidFill>
              </a:rPr>
              <a:t>Needle port (Red)</a:t>
            </a:r>
            <a:endParaRPr lang="en-US" altLang="zh-CN" sz="1200">
              <a:solidFill>
                <a:schemeClr val="tx1"/>
              </a:solidFill>
            </a:endParaRPr>
          </a:p>
        </p:txBody>
      </p:sp>
      <p:sp>
        <p:nvSpPr>
          <p:cNvPr id="29" name="文本框 28"/>
          <p:cNvSpPr txBox="1"/>
          <p:nvPr/>
        </p:nvSpPr>
        <p:spPr>
          <a:xfrm>
            <a:off x="7588250" y="5633085"/>
            <a:ext cx="1663700" cy="275590"/>
          </a:xfrm>
          <a:prstGeom prst="rect">
            <a:avLst/>
          </a:prstGeom>
          <a:solidFill>
            <a:schemeClr val="bg1"/>
          </a:solidFill>
        </p:spPr>
        <p:txBody>
          <a:bodyPr wrap="square" rtlCol="0">
            <a:spAutoFit/>
          </a:bodyPr>
          <a:p>
            <a:r>
              <a:rPr lang="en-US" altLang="zh-CN" sz="1200">
                <a:solidFill>
                  <a:schemeClr val="tx1"/>
                </a:solidFill>
              </a:rPr>
              <a:t>Needle port (Red)</a:t>
            </a:r>
            <a:endParaRPr lang="en-US" altLang="zh-CN" sz="1200">
              <a:solidFill>
                <a:schemeClr val="tx1"/>
              </a:solidFill>
            </a:endParaRPr>
          </a:p>
        </p:txBody>
      </p:sp>
      <p:sp>
        <p:nvSpPr>
          <p:cNvPr id="30" name="文本框 29"/>
          <p:cNvSpPr txBox="1"/>
          <p:nvPr/>
        </p:nvSpPr>
        <p:spPr>
          <a:xfrm>
            <a:off x="7593965" y="5978525"/>
            <a:ext cx="1663700" cy="275590"/>
          </a:xfrm>
          <a:prstGeom prst="rect">
            <a:avLst/>
          </a:prstGeom>
          <a:solidFill>
            <a:schemeClr val="bg1"/>
          </a:solidFill>
        </p:spPr>
        <p:txBody>
          <a:bodyPr wrap="square" rtlCol="0">
            <a:spAutoFit/>
          </a:bodyPr>
          <a:p>
            <a:r>
              <a:rPr lang="en-US" altLang="zh-CN" sz="1200">
                <a:solidFill>
                  <a:schemeClr val="tx1"/>
                </a:solidFill>
              </a:rPr>
              <a:t>Needle port (Red)</a:t>
            </a:r>
            <a:endParaRPr lang="en-US" altLang="zh-CN" sz="1200">
              <a:solidFill>
                <a:schemeClr val="tx1"/>
              </a:solidFill>
            </a:endParaRPr>
          </a:p>
        </p:txBody>
      </p:sp>
      <p:sp>
        <p:nvSpPr>
          <p:cNvPr id="31" name="文本框 30"/>
          <p:cNvSpPr txBox="1"/>
          <p:nvPr/>
        </p:nvSpPr>
        <p:spPr>
          <a:xfrm>
            <a:off x="7593965" y="6282055"/>
            <a:ext cx="1652270" cy="275590"/>
          </a:xfrm>
          <a:prstGeom prst="rect">
            <a:avLst/>
          </a:prstGeom>
          <a:solidFill>
            <a:schemeClr val="bg1"/>
          </a:solidFill>
        </p:spPr>
        <p:txBody>
          <a:bodyPr wrap="square" rtlCol="0">
            <a:spAutoFit/>
          </a:bodyPr>
          <a:p>
            <a:r>
              <a:rPr lang="en-US" altLang="zh-CN" sz="1200">
                <a:solidFill>
                  <a:schemeClr val="tx1"/>
                </a:solidFill>
              </a:rPr>
              <a:t>O type port (Blue)</a:t>
            </a:r>
            <a:endParaRPr lang="en-US" altLang="zh-CN" sz="1200">
              <a:solidFill>
                <a:schemeClr val="tx1"/>
              </a:solidFill>
            </a:endParaRPr>
          </a:p>
        </p:txBody>
      </p:sp>
      <p:sp>
        <p:nvSpPr>
          <p:cNvPr id="32" name="文本框 31"/>
          <p:cNvSpPr txBox="1"/>
          <p:nvPr/>
        </p:nvSpPr>
        <p:spPr>
          <a:xfrm>
            <a:off x="6789420" y="5003800"/>
            <a:ext cx="1668780" cy="275590"/>
          </a:xfrm>
          <a:prstGeom prst="rect">
            <a:avLst/>
          </a:prstGeom>
          <a:solidFill>
            <a:schemeClr val="bg1"/>
          </a:solidFill>
        </p:spPr>
        <p:txBody>
          <a:bodyPr wrap="square" rtlCol="0">
            <a:spAutoFit/>
          </a:bodyPr>
          <a:p>
            <a:r>
              <a:rPr lang="en-US" altLang="zh-CN" sz="1200">
                <a:solidFill>
                  <a:schemeClr val="tx1"/>
                </a:solidFill>
              </a:rPr>
              <a:t>         Pin definition</a:t>
            </a:r>
            <a:endParaRPr lang="en-US" altLang="zh-CN" sz="1200">
              <a:solidFill>
                <a:schemeClr val="tx1"/>
              </a:solidFill>
            </a:endParaRPr>
          </a:p>
        </p:txBody>
      </p:sp>
      <p:sp>
        <p:nvSpPr>
          <p:cNvPr id="33" name="文本框 32"/>
          <p:cNvSpPr txBox="1"/>
          <p:nvPr/>
        </p:nvSpPr>
        <p:spPr>
          <a:xfrm>
            <a:off x="5581015" y="4264660"/>
            <a:ext cx="2012950" cy="398780"/>
          </a:xfrm>
          <a:prstGeom prst="rect">
            <a:avLst/>
          </a:prstGeom>
          <a:solidFill>
            <a:schemeClr val="bg1"/>
          </a:solidFill>
        </p:spPr>
        <p:txBody>
          <a:bodyPr wrap="square" rtlCol="0">
            <a:spAutoFit/>
          </a:bodyPr>
          <a:p>
            <a:r>
              <a:rPr lang="en-US" altLang="zh-CN" sz="2000">
                <a:solidFill>
                  <a:schemeClr val="tx1"/>
                </a:solidFill>
              </a:rPr>
              <a:t> wiring diagram </a:t>
            </a:r>
            <a:endParaRPr lang="en-US" altLang="zh-CN" sz="2000">
              <a:solidFill>
                <a:schemeClr val="tx1"/>
              </a:solidFill>
            </a:endParaRPr>
          </a:p>
        </p:txBody>
      </p:sp>
      <p:pic>
        <p:nvPicPr>
          <p:cNvPr id="100" name="图片 99"/>
          <p:cNvPicPr/>
          <p:nvPr/>
        </p:nvPicPr>
        <p:blipFill>
          <a:blip r:embed="rId6"/>
          <a:stretch>
            <a:fillRect/>
          </a:stretch>
        </p:blipFill>
        <p:spPr>
          <a:xfrm>
            <a:off x="9150985" y="4623435"/>
            <a:ext cx="1490980" cy="2146300"/>
          </a:xfrm>
          <a:prstGeom prst="rect">
            <a:avLst/>
          </a:prstGeom>
          <a:noFill/>
          <a:ln w="9525">
            <a:noFill/>
          </a:ln>
        </p:spPr>
      </p:pic>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timing>
    <p:tnLst>
      <p:par>
        <p:cTn id="1" dur="indefinite" restart="never" nodeType="tmRoot"/>
      </p:par>
    </p:tnLst>
    <p:bldLst>
      <p:bldP spid="15" grpId="0" animBg="1"/>
      <p:bldP spid="14" grpId="0" animBg="1"/>
      <p:bldP spid="8" grpId="0" animBg="1"/>
      <p:bldP spid="10" grpId="0" animBg="1"/>
      <p:bldP spid="1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五边形 36"/>
          <p:cNvSpPr/>
          <p:nvPr/>
        </p:nvSpPr>
        <p:spPr>
          <a:xfrm flipH="1">
            <a:off x="10934700" y="0"/>
            <a:ext cx="1924685" cy="7232650"/>
          </a:xfrm>
          <a:prstGeom prst="homePlat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 name="组合 2"/>
          <p:cNvGrpSpPr/>
          <p:nvPr/>
        </p:nvGrpSpPr>
        <p:grpSpPr>
          <a:xfrm>
            <a:off x="3437890" y="807720"/>
            <a:ext cx="1128395" cy="686435"/>
            <a:chOff x="6127160" y="2096130"/>
            <a:chExt cx="1128426" cy="686432"/>
          </a:xfrm>
        </p:grpSpPr>
        <p:cxnSp>
          <p:nvCxnSpPr>
            <p:cNvPr id="6" name="MH_Other_1"/>
            <p:cNvCxnSpPr/>
            <p:nvPr>
              <p:custDataLst>
                <p:tags r:id="rId1"/>
              </p:custDataLst>
            </p:nvPr>
          </p:nvCxnSpPr>
          <p:spPr>
            <a:xfrm flipH="1">
              <a:off x="6525624" y="2096130"/>
              <a:ext cx="729962" cy="686432"/>
            </a:xfrm>
            <a:prstGeom prst="line">
              <a:avLst/>
            </a:prstGeom>
            <a:ln w="12700">
              <a:solidFill>
                <a:srgbClr val="38AABA"/>
              </a:solidFill>
            </a:ln>
          </p:spPr>
          <p:style>
            <a:lnRef idx="1">
              <a:schemeClr val="accent1"/>
            </a:lnRef>
            <a:fillRef idx="0">
              <a:schemeClr val="accent1"/>
            </a:fillRef>
            <a:effectRef idx="0">
              <a:schemeClr val="accent1"/>
            </a:effectRef>
            <a:fontRef idx="minor">
              <a:schemeClr val="tx1"/>
            </a:fontRef>
          </p:style>
        </p:cxnSp>
        <p:sp>
          <p:nvSpPr>
            <p:cNvPr id="7" name="MH_Other_2"/>
            <p:cNvSpPr/>
            <p:nvPr>
              <p:custDataLst>
                <p:tags r:id="rId2"/>
              </p:custDataLst>
            </p:nvPr>
          </p:nvSpPr>
          <p:spPr>
            <a:xfrm>
              <a:off x="6145577" y="2497943"/>
              <a:ext cx="532403" cy="242763"/>
            </a:xfrm>
            <a:custGeom>
              <a:avLst/>
              <a:gdLst>
                <a:gd name="connsiteX0" fmla="*/ 0 w 928918"/>
                <a:gd name="connsiteY0" fmla="*/ 0 h 459023"/>
                <a:gd name="connsiteX1" fmla="*/ 928918 w 928918"/>
                <a:gd name="connsiteY1" fmla="*/ 0 h 459023"/>
                <a:gd name="connsiteX2" fmla="*/ 464459 w 928918"/>
                <a:gd name="connsiteY2" fmla="*/ 459023 h 459023"/>
              </a:gdLst>
              <a:ahLst/>
              <a:cxnLst>
                <a:cxn ang="0">
                  <a:pos x="connsiteX0" y="connsiteY0"/>
                </a:cxn>
                <a:cxn ang="0">
                  <a:pos x="connsiteX1" y="connsiteY1"/>
                </a:cxn>
                <a:cxn ang="0">
                  <a:pos x="connsiteX2" y="connsiteY2"/>
                </a:cxn>
              </a:cxnLst>
              <a:rect l="l" t="t" r="r" b="b"/>
              <a:pathLst>
                <a:path w="928918" h="459023">
                  <a:moveTo>
                    <a:pt x="0" y="0"/>
                  </a:moveTo>
                  <a:lnTo>
                    <a:pt x="928918" y="0"/>
                  </a:lnTo>
                  <a:lnTo>
                    <a:pt x="464459" y="459023"/>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75933" anchor="ctr">
              <a:normAutofit/>
            </a:bodyPr>
            <a:lstStyle/>
            <a:p>
              <a:pPr algn="ctr">
                <a:defRPr/>
              </a:pPr>
              <a:endParaRPr lang="zh-CN" altLang="en-US" sz="1000"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8" name="MH_Other_3"/>
            <p:cNvSpPr txBox="1">
              <a:spLocks noChangeArrowheads="1"/>
            </p:cNvSpPr>
            <p:nvPr>
              <p:custDataLst>
                <p:tags r:id="rId3"/>
              </p:custDataLst>
            </p:nvPr>
          </p:nvSpPr>
          <p:spPr bwMode="auto">
            <a:xfrm>
              <a:off x="6127160" y="2221173"/>
              <a:ext cx="565888" cy="2767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algn="ctr">
                <a:defRPr/>
              </a:pPr>
              <a:r>
                <a:rPr lang="da-DK" altLang="zh-CN"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rPr>
                <a:t>A</a:t>
              </a:r>
              <a:endParaRPr lang="zh-CN" altLang="en-US"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1" name="组合 6"/>
          <p:cNvGrpSpPr/>
          <p:nvPr/>
        </p:nvGrpSpPr>
        <p:grpSpPr>
          <a:xfrm>
            <a:off x="3458210" y="1887855"/>
            <a:ext cx="1128395" cy="686435"/>
            <a:chOff x="6127160" y="3142521"/>
            <a:chExt cx="1128426" cy="686432"/>
          </a:xfrm>
        </p:grpSpPr>
        <p:cxnSp>
          <p:nvCxnSpPr>
            <p:cNvPr id="12" name="MH_Other_4"/>
            <p:cNvCxnSpPr/>
            <p:nvPr>
              <p:custDataLst>
                <p:tags r:id="rId4"/>
              </p:custDataLst>
            </p:nvPr>
          </p:nvCxnSpPr>
          <p:spPr>
            <a:xfrm flipH="1">
              <a:off x="6525624" y="3142521"/>
              <a:ext cx="729962" cy="686432"/>
            </a:xfrm>
            <a:prstGeom prst="line">
              <a:avLst/>
            </a:prstGeom>
            <a:ln w="12700">
              <a:solidFill>
                <a:srgbClr val="FEB80A"/>
              </a:solidFill>
            </a:ln>
          </p:spPr>
          <p:style>
            <a:lnRef idx="1">
              <a:schemeClr val="accent1"/>
            </a:lnRef>
            <a:fillRef idx="0">
              <a:schemeClr val="accent1"/>
            </a:fillRef>
            <a:effectRef idx="0">
              <a:schemeClr val="accent1"/>
            </a:effectRef>
            <a:fontRef idx="minor">
              <a:schemeClr val="tx1"/>
            </a:fontRef>
          </p:style>
        </p:cxnSp>
        <p:sp>
          <p:nvSpPr>
            <p:cNvPr id="13" name="MH_Other_5"/>
            <p:cNvSpPr/>
            <p:nvPr>
              <p:custDataLst>
                <p:tags r:id="rId5"/>
              </p:custDataLst>
            </p:nvPr>
          </p:nvSpPr>
          <p:spPr>
            <a:xfrm>
              <a:off x="6145577" y="3544334"/>
              <a:ext cx="532403" cy="241088"/>
            </a:xfrm>
            <a:custGeom>
              <a:avLst/>
              <a:gdLst>
                <a:gd name="connsiteX0" fmla="*/ 0 w 928918"/>
                <a:gd name="connsiteY0" fmla="*/ 0 h 459023"/>
                <a:gd name="connsiteX1" fmla="*/ 928918 w 928918"/>
                <a:gd name="connsiteY1" fmla="*/ 0 h 459023"/>
                <a:gd name="connsiteX2" fmla="*/ 464459 w 928918"/>
                <a:gd name="connsiteY2" fmla="*/ 459023 h 459023"/>
              </a:gdLst>
              <a:ahLst/>
              <a:cxnLst>
                <a:cxn ang="0">
                  <a:pos x="connsiteX0" y="connsiteY0"/>
                </a:cxn>
                <a:cxn ang="0">
                  <a:pos x="connsiteX1" y="connsiteY1"/>
                </a:cxn>
                <a:cxn ang="0">
                  <a:pos x="connsiteX2" y="connsiteY2"/>
                </a:cxn>
              </a:cxnLst>
              <a:rect l="l" t="t" r="r" b="b"/>
              <a:pathLst>
                <a:path w="928918" h="459023">
                  <a:moveTo>
                    <a:pt x="0" y="0"/>
                  </a:moveTo>
                  <a:lnTo>
                    <a:pt x="928918" y="0"/>
                  </a:lnTo>
                  <a:lnTo>
                    <a:pt x="464459" y="459023"/>
                  </a:lnTo>
                  <a:close/>
                </a:path>
              </a:pathLst>
            </a:custGeom>
            <a:solidFill>
              <a:srgbClr val="FEB80A"/>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75933" anchor="ctr">
              <a:normAutofit/>
            </a:bodyPr>
            <a:lstStyle/>
            <a:p>
              <a:pPr algn="ctr">
                <a:defRPr/>
              </a:pPr>
              <a:endParaRPr lang="zh-CN" altLang="en-US" sz="1000"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14" name="MH_Other_6"/>
            <p:cNvSpPr txBox="1">
              <a:spLocks noChangeArrowheads="1"/>
            </p:cNvSpPr>
            <p:nvPr>
              <p:custDataLst>
                <p:tags r:id="rId6"/>
              </p:custDataLst>
            </p:nvPr>
          </p:nvSpPr>
          <p:spPr bwMode="auto">
            <a:xfrm>
              <a:off x="6127160" y="3267564"/>
              <a:ext cx="565888" cy="2767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algn="ctr">
                <a:defRPr/>
              </a:pPr>
              <a:r>
                <a:rPr lang="en-US" altLang="zh-CN"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rPr>
                <a:t>B</a:t>
              </a:r>
              <a:endParaRPr lang="zh-CN" altLang="en-US"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grpSp>
      <p:sp>
        <p:nvSpPr>
          <p:cNvPr id="16" name="MH_SubTitle_3"/>
          <p:cNvSpPr txBox="1"/>
          <p:nvPr>
            <p:custDataLst>
              <p:tags r:id="rId7"/>
            </p:custDataLst>
          </p:nvPr>
        </p:nvSpPr>
        <p:spPr>
          <a:xfrm>
            <a:off x="4776470" y="4665663"/>
            <a:ext cx="6224270" cy="430530"/>
          </a:xfrm>
          <a:prstGeom prst="rect">
            <a:avLst/>
          </a:prstGeom>
          <a:noFill/>
        </p:spPr>
        <p:txBody>
          <a:bodyPr wrap="square" lIns="0" tIns="0" rIns="0" bIns="0" anchor="ctr">
            <a:spAutoFit/>
            <a:scene3d>
              <a:camera prst="orthographicFront"/>
              <a:lightRig rig="threePt" dir="t"/>
            </a:scene3d>
          </a:bodyPr>
          <a:lstStyle/>
          <a:p>
            <a:pPr lvl="0"/>
            <a:r>
              <a:rPr lang="en-US" altLang="zh-CN" sz="2800" dirty="0">
                <a:solidFill>
                  <a:schemeClr val="tx1"/>
                </a:solidFill>
                <a:effectLst>
                  <a:outerShdw blurRad="38100" dist="19050" dir="2700000" algn="tl" rotWithShape="0">
                    <a:schemeClr val="dk1">
                      <a:alpha val="40000"/>
                    </a:schemeClr>
                  </a:outerShdw>
                </a:effectLst>
                <a:latin typeface="Arial" panose="020B0604020202020204" pitchFamily="34" charset="0"/>
                <a:ea typeface="微软雅黑" panose="020B0503020204020204" pitchFamily="34" charset="-122"/>
                <a:sym typeface="Arial" panose="020B0604020202020204" pitchFamily="34" charset="0"/>
              </a:rPr>
              <a:t>CN2 DI&amp;D</a:t>
            </a:r>
            <a:r>
              <a:rPr lang="en-US" altLang="zh-CN" sz="2800" dirty="0">
                <a:solidFill>
                  <a:schemeClr val="tx1"/>
                </a:solidFill>
                <a:effectLst>
                  <a:outerShdw blurRad="38100" dist="19050" dir="2700000" algn="tl" rotWithShape="0">
                    <a:schemeClr val="dk1">
                      <a:alpha val="40000"/>
                    </a:schemeClr>
                  </a:outerShdw>
                </a:effectLst>
                <a:latin typeface="Arial" panose="020B0604020202020204" pitchFamily="34" charset="0"/>
                <a:ea typeface="微软雅黑" panose="020B0503020204020204" pitchFamily="34" charset="-122"/>
                <a:sym typeface="Arial" panose="020B0604020202020204" pitchFamily="34" charset="0"/>
              </a:rPr>
              <a:t>O  </a:t>
            </a:r>
            <a:endParaRPr lang="zh-CN" altLang="en-US" sz="2800" dirty="0">
              <a:solidFill>
                <a:schemeClr val="tx1"/>
              </a:solidFill>
              <a:effectLst>
                <a:outerShdw blurRad="38100" dist="19050" dir="2700000" algn="tl" rotWithShape="0">
                  <a:schemeClr val="dk1">
                    <a:alpha val="40000"/>
                  </a:schemeClr>
                </a:outerShdw>
              </a:effectLst>
              <a:latin typeface="Arial" panose="020B0604020202020204" pitchFamily="34" charset="0"/>
              <a:ea typeface="微软雅黑" panose="020B0503020204020204" pitchFamily="34" charset="-122"/>
              <a:sym typeface="Arial" panose="020B0604020202020204" pitchFamily="34" charset="0"/>
            </a:endParaRPr>
          </a:p>
        </p:txBody>
      </p:sp>
      <p:grpSp>
        <p:nvGrpSpPr>
          <p:cNvPr id="17" name="组合 7"/>
          <p:cNvGrpSpPr/>
          <p:nvPr/>
        </p:nvGrpSpPr>
        <p:grpSpPr>
          <a:xfrm>
            <a:off x="3423285" y="3038475"/>
            <a:ext cx="1128395" cy="686435"/>
            <a:chOff x="6127160" y="4187237"/>
            <a:chExt cx="1128426" cy="686432"/>
          </a:xfrm>
        </p:grpSpPr>
        <p:cxnSp>
          <p:nvCxnSpPr>
            <p:cNvPr id="18" name="MH_Other_7"/>
            <p:cNvCxnSpPr/>
            <p:nvPr>
              <p:custDataLst>
                <p:tags r:id="rId8"/>
              </p:custDataLst>
            </p:nvPr>
          </p:nvCxnSpPr>
          <p:spPr>
            <a:xfrm flipH="1">
              <a:off x="6525624" y="4187237"/>
              <a:ext cx="729962" cy="686432"/>
            </a:xfrm>
            <a:prstGeom prst="line">
              <a:avLst/>
            </a:prstGeom>
            <a:ln w="12700">
              <a:solidFill>
                <a:srgbClr val="C32D2E"/>
              </a:solidFill>
            </a:ln>
          </p:spPr>
          <p:style>
            <a:lnRef idx="1">
              <a:schemeClr val="accent1"/>
            </a:lnRef>
            <a:fillRef idx="0">
              <a:schemeClr val="accent1"/>
            </a:fillRef>
            <a:effectRef idx="0">
              <a:schemeClr val="accent1"/>
            </a:effectRef>
            <a:fontRef idx="minor">
              <a:schemeClr val="tx1"/>
            </a:fontRef>
          </p:style>
        </p:cxnSp>
        <p:sp>
          <p:nvSpPr>
            <p:cNvPr id="19" name="MH_Other_8"/>
            <p:cNvSpPr/>
            <p:nvPr>
              <p:custDataLst>
                <p:tags r:id="rId9"/>
              </p:custDataLst>
            </p:nvPr>
          </p:nvSpPr>
          <p:spPr>
            <a:xfrm>
              <a:off x="6145577" y="4589050"/>
              <a:ext cx="532403" cy="241088"/>
            </a:xfrm>
            <a:custGeom>
              <a:avLst/>
              <a:gdLst>
                <a:gd name="connsiteX0" fmla="*/ 0 w 928918"/>
                <a:gd name="connsiteY0" fmla="*/ 0 h 459023"/>
                <a:gd name="connsiteX1" fmla="*/ 928918 w 928918"/>
                <a:gd name="connsiteY1" fmla="*/ 0 h 459023"/>
                <a:gd name="connsiteX2" fmla="*/ 464459 w 928918"/>
                <a:gd name="connsiteY2" fmla="*/ 459023 h 459023"/>
              </a:gdLst>
              <a:ahLst/>
              <a:cxnLst>
                <a:cxn ang="0">
                  <a:pos x="connsiteX0" y="connsiteY0"/>
                </a:cxn>
                <a:cxn ang="0">
                  <a:pos x="connsiteX1" y="connsiteY1"/>
                </a:cxn>
                <a:cxn ang="0">
                  <a:pos x="connsiteX2" y="connsiteY2"/>
                </a:cxn>
              </a:cxnLst>
              <a:rect l="l" t="t" r="r" b="b"/>
              <a:pathLst>
                <a:path w="928918" h="459023">
                  <a:moveTo>
                    <a:pt x="0" y="0"/>
                  </a:moveTo>
                  <a:lnTo>
                    <a:pt x="928918" y="0"/>
                  </a:lnTo>
                  <a:lnTo>
                    <a:pt x="464459" y="459023"/>
                  </a:lnTo>
                  <a:close/>
                </a:path>
              </a:pathLst>
            </a:custGeom>
            <a:solidFill>
              <a:srgbClr val="C32D2E"/>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75933" anchor="ctr">
              <a:normAutofit/>
            </a:bodyPr>
            <a:lstStyle/>
            <a:p>
              <a:pPr algn="ctr">
                <a:defRPr/>
              </a:pPr>
              <a:endParaRPr lang="zh-CN" altLang="en-US" sz="1000"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20" name="MH_Other_9"/>
            <p:cNvSpPr txBox="1">
              <a:spLocks noChangeArrowheads="1"/>
            </p:cNvSpPr>
            <p:nvPr>
              <p:custDataLst>
                <p:tags r:id="rId10"/>
              </p:custDataLst>
            </p:nvPr>
          </p:nvSpPr>
          <p:spPr bwMode="auto">
            <a:xfrm>
              <a:off x="6127160" y="4312280"/>
              <a:ext cx="565888" cy="2767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algn="ctr">
                <a:defRPr/>
              </a:pPr>
              <a:r>
                <a:rPr lang="en-US" altLang="zh-CN"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rPr>
                <a:t>C</a:t>
              </a:r>
              <a:endParaRPr lang="zh-CN" altLang="en-US"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grpSp>
      <p:sp>
        <p:nvSpPr>
          <p:cNvPr id="22" name="MH_SubTitle_4"/>
          <p:cNvSpPr txBox="1"/>
          <p:nvPr>
            <p:custDataLst>
              <p:tags r:id="rId11"/>
            </p:custDataLst>
          </p:nvPr>
        </p:nvSpPr>
        <p:spPr>
          <a:xfrm>
            <a:off x="4848225" y="5861050"/>
            <a:ext cx="3461384" cy="430530"/>
          </a:xfrm>
          <a:prstGeom prst="rect">
            <a:avLst/>
          </a:prstGeom>
          <a:noFill/>
        </p:spPr>
        <p:txBody>
          <a:bodyPr wrap="square" lIns="0" tIns="0" rIns="0" bIns="0" anchor="ctr">
            <a:spAutoFit/>
            <a:scene3d>
              <a:camera prst="orthographicFront"/>
              <a:lightRig rig="threePt" dir="t"/>
            </a:scene3d>
          </a:bodyPr>
          <a:lstStyle/>
          <a:p>
            <a:pPr lvl="0"/>
            <a:r>
              <a:rPr lang="en-US" altLang="zh-CN" sz="2800" dirty="0">
                <a:solidFill>
                  <a:schemeClr val="tx1"/>
                </a:solidFill>
                <a:effectLst>
                  <a:outerShdw blurRad="38100" dist="19050" dir="2700000" algn="tl" rotWithShape="0">
                    <a:schemeClr val="dk1">
                      <a:alpha val="40000"/>
                    </a:schemeClr>
                  </a:outerShdw>
                </a:effectLst>
                <a:latin typeface="Arial" panose="020B0604020202020204" pitchFamily="34" charset="0"/>
                <a:ea typeface="微软雅黑" panose="020B0503020204020204" pitchFamily="34" charset="-122"/>
                <a:sym typeface="Arial" panose="020B0604020202020204" pitchFamily="34" charset="0"/>
              </a:rPr>
              <a:t>C</a:t>
            </a:r>
            <a:r>
              <a:rPr lang="en-US" altLang="zh-CN" sz="2800" dirty="0">
                <a:solidFill>
                  <a:schemeClr val="tx1"/>
                </a:solidFill>
                <a:effectLst>
                  <a:outerShdw blurRad="38100" dist="19050" dir="2700000" algn="tl" rotWithShape="0">
                    <a:schemeClr val="dk1">
                      <a:alpha val="40000"/>
                    </a:schemeClr>
                  </a:outerShdw>
                </a:effectLst>
                <a:latin typeface="Arial" panose="020B0604020202020204" pitchFamily="34" charset="0"/>
                <a:ea typeface="微软雅黑" panose="020B0503020204020204" pitchFamily="34" charset="-122"/>
                <a:sym typeface="Arial" panose="020B0604020202020204" pitchFamily="34" charset="0"/>
              </a:rPr>
              <a:t>ommunication cable</a:t>
            </a:r>
            <a:endParaRPr lang="en-US" altLang="zh-CN" sz="2800" dirty="0">
              <a:solidFill>
                <a:schemeClr val="tx1"/>
              </a:solidFill>
              <a:effectLst>
                <a:outerShdw blurRad="38100" dist="19050" dir="2700000" algn="tl" rotWithShape="0">
                  <a:schemeClr val="dk1">
                    <a:alpha val="40000"/>
                  </a:schemeClr>
                </a:outerShdw>
              </a:effectLst>
              <a:latin typeface="Arial" panose="020B0604020202020204" pitchFamily="34" charset="0"/>
              <a:ea typeface="微软雅黑" panose="020B0503020204020204" pitchFamily="34" charset="-122"/>
              <a:sym typeface="Arial" panose="020B0604020202020204" pitchFamily="34" charset="0"/>
            </a:endParaRPr>
          </a:p>
        </p:txBody>
      </p:sp>
      <p:grpSp>
        <p:nvGrpSpPr>
          <p:cNvPr id="23" name="组合 9"/>
          <p:cNvGrpSpPr/>
          <p:nvPr/>
        </p:nvGrpSpPr>
        <p:grpSpPr>
          <a:xfrm>
            <a:off x="3441700" y="4362450"/>
            <a:ext cx="1128395" cy="685165"/>
            <a:chOff x="6127160" y="5233626"/>
            <a:chExt cx="1128426" cy="684758"/>
          </a:xfrm>
        </p:grpSpPr>
        <p:cxnSp>
          <p:nvCxnSpPr>
            <p:cNvPr id="24" name="MH_Other_10"/>
            <p:cNvCxnSpPr/>
            <p:nvPr>
              <p:custDataLst>
                <p:tags r:id="rId12"/>
              </p:custDataLst>
            </p:nvPr>
          </p:nvCxnSpPr>
          <p:spPr>
            <a:xfrm flipH="1">
              <a:off x="6525624" y="5233626"/>
              <a:ext cx="729962" cy="684758"/>
            </a:xfrm>
            <a:prstGeom prst="line">
              <a:avLst/>
            </a:prstGeom>
            <a:ln w="12700">
              <a:solidFill>
                <a:srgbClr val="84AA33"/>
              </a:solidFill>
            </a:ln>
          </p:spPr>
          <p:style>
            <a:lnRef idx="1">
              <a:schemeClr val="accent1"/>
            </a:lnRef>
            <a:fillRef idx="0">
              <a:schemeClr val="accent1"/>
            </a:fillRef>
            <a:effectRef idx="0">
              <a:schemeClr val="accent1"/>
            </a:effectRef>
            <a:fontRef idx="minor">
              <a:schemeClr val="tx1"/>
            </a:fontRef>
          </p:style>
        </p:cxnSp>
        <p:sp>
          <p:nvSpPr>
            <p:cNvPr id="25" name="MH_Other_11"/>
            <p:cNvSpPr/>
            <p:nvPr>
              <p:custDataLst>
                <p:tags r:id="rId13"/>
              </p:custDataLst>
            </p:nvPr>
          </p:nvSpPr>
          <p:spPr>
            <a:xfrm>
              <a:off x="6145577" y="5635440"/>
              <a:ext cx="532403" cy="241088"/>
            </a:xfrm>
            <a:custGeom>
              <a:avLst/>
              <a:gdLst>
                <a:gd name="connsiteX0" fmla="*/ 0 w 928918"/>
                <a:gd name="connsiteY0" fmla="*/ 0 h 459023"/>
                <a:gd name="connsiteX1" fmla="*/ 928918 w 928918"/>
                <a:gd name="connsiteY1" fmla="*/ 0 h 459023"/>
                <a:gd name="connsiteX2" fmla="*/ 464459 w 928918"/>
                <a:gd name="connsiteY2" fmla="*/ 459023 h 459023"/>
              </a:gdLst>
              <a:ahLst/>
              <a:cxnLst>
                <a:cxn ang="0">
                  <a:pos x="connsiteX0" y="connsiteY0"/>
                </a:cxn>
                <a:cxn ang="0">
                  <a:pos x="connsiteX1" y="connsiteY1"/>
                </a:cxn>
                <a:cxn ang="0">
                  <a:pos x="connsiteX2" y="connsiteY2"/>
                </a:cxn>
              </a:cxnLst>
              <a:rect l="l" t="t" r="r" b="b"/>
              <a:pathLst>
                <a:path w="928918" h="459023">
                  <a:moveTo>
                    <a:pt x="0" y="0"/>
                  </a:moveTo>
                  <a:lnTo>
                    <a:pt x="928918" y="0"/>
                  </a:lnTo>
                  <a:lnTo>
                    <a:pt x="464459" y="459023"/>
                  </a:lnTo>
                  <a:close/>
                </a:path>
              </a:pathLst>
            </a:custGeom>
            <a:solidFill>
              <a:srgbClr val="84AA3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75933" anchor="ctr">
              <a:normAutofit/>
            </a:bodyPr>
            <a:lstStyle/>
            <a:p>
              <a:pPr algn="ctr">
                <a:defRPr/>
              </a:pPr>
              <a:endParaRPr lang="zh-CN" altLang="en-US" sz="1000"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26" name="MH_Other_12"/>
            <p:cNvSpPr txBox="1">
              <a:spLocks noChangeArrowheads="1"/>
            </p:cNvSpPr>
            <p:nvPr>
              <p:custDataLst>
                <p:tags r:id="rId14"/>
              </p:custDataLst>
            </p:nvPr>
          </p:nvSpPr>
          <p:spPr bwMode="auto">
            <a:xfrm>
              <a:off x="6127160" y="5358625"/>
              <a:ext cx="565888" cy="2768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algn="ctr">
                <a:defRPr/>
              </a:pPr>
              <a:r>
                <a:rPr lang="en-US" altLang="zh-CN"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rPr>
                <a:t>D</a:t>
              </a:r>
              <a:endParaRPr lang="zh-CN" altLang="en-US"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grpSp>
      <p:sp>
        <p:nvSpPr>
          <p:cNvPr id="27" name="矩形 26"/>
          <p:cNvSpPr/>
          <p:nvPr/>
        </p:nvSpPr>
        <p:spPr>
          <a:xfrm>
            <a:off x="0" y="0"/>
            <a:ext cx="2396490" cy="72326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5023" tIns="32511" rIns="65023" bIns="32511" rtlCol="0" anchor="ctr"/>
          <a:lstStyle/>
          <a:p>
            <a:pPr algn="ctr"/>
            <a:endParaRPr lang="zh-CN" altLang="en-US"/>
          </a:p>
        </p:txBody>
      </p:sp>
      <p:sp>
        <p:nvSpPr>
          <p:cNvPr id="30" name="TextBox 148"/>
          <p:cNvSpPr txBox="1"/>
          <p:nvPr/>
        </p:nvSpPr>
        <p:spPr>
          <a:xfrm>
            <a:off x="596265" y="2546985"/>
            <a:ext cx="1558290" cy="581025"/>
          </a:xfrm>
          <a:prstGeom prst="rect">
            <a:avLst/>
          </a:prstGeom>
          <a:noFill/>
        </p:spPr>
        <p:txBody>
          <a:bodyPr wrap="square" lIns="65023" tIns="32511" rIns="65023" bIns="32511" rtlCol="0">
            <a:spAutoFit/>
          </a:bodyPr>
          <a:lstStyle/>
          <a:p>
            <a:pPr algn="ctr">
              <a:lnSpc>
                <a:spcPct val="120000"/>
              </a:lnSpc>
            </a:pPr>
            <a:r>
              <a:rPr lang="en-US" altLang="zh-CN" sz="2800" dirty="0">
                <a:solidFill>
                  <a:schemeClr val="bg1"/>
                </a:solidFill>
                <a:latin typeface="Arial" panose="020B0604020202020204" pitchFamily="34" charset="0"/>
                <a:ea typeface="Cambria Math" panose="02040503050406030204" pitchFamily="18" charset="0"/>
                <a:cs typeface="Arial" panose="020B0604020202020204" pitchFamily="34" charset="0"/>
                <a:sym typeface="+mn-lt"/>
              </a:rPr>
              <a:t>Content</a:t>
            </a:r>
            <a:endParaRPr lang="zh-CN" altLang="en-US" sz="2800" dirty="0">
              <a:solidFill>
                <a:schemeClr val="bg1"/>
              </a:solidFill>
              <a:latin typeface="Arial" panose="020B0604020202020204" pitchFamily="34" charset="0"/>
              <a:cs typeface="Arial" panose="020B0604020202020204" pitchFamily="34" charset="0"/>
              <a:sym typeface="+mn-lt"/>
            </a:endParaRPr>
          </a:p>
        </p:txBody>
      </p:sp>
      <p:sp>
        <p:nvSpPr>
          <p:cNvPr id="36" name="五边形 35"/>
          <p:cNvSpPr/>
          <p:nvPr/>
        </p:nvSpPr>
        <p:spPr>
          <a:xfrm>
            <a:off x="2176145" y="3312795"/>
            <a:ext cx="405130" cy="709295"/>
          </a:xfrm>
          <a:prstGeom prst="homePlat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MH_SubTitle_3"/>
          <p:cNvSpPr txBox="1"/>
          <p:nvPr>
            <p:custDataLst>
              <p:tags r:id="rId15"/>
            </p:custDataLst>
          </p:nvPr>
        </p:nvSpPr>
        <p:spPr>
          <a:xfrm>
            <a:off x="4776470" y="3296603"/>
            <a:ext cx="6055995" cy="430530"/>
          </a:xfrm>
          <a:prstGeom prst="rect">
            <a:avLst/>
          </a:prstGeom>
          <a:noFill/>
        </p:spPr>
        <p:txBody>
          <a:bodyPr wrap="square" lIns="0" tIns="0" rIns="0" bIns="0" anchor="ctr">
            <a:spAutoFit/>
            <a:scene3d>
              <a:camera prst="orthographicFront"/>
              <a:lightRig rig="threePt" dir="t"/>
            </a:scene3d>
          </a:bodyPr>
          <a:lstStyle/>
          <a:p>
            <a:pPr lvl="0"/>
            <a:r>
              <a:rPr lang="en-US" altLang="zh-CN" sz="2800" dirty="0">
                <a:solidFill>
                  <a:schemeClr val="tx1"/>
                </a:solidFill>
                <a:effectLst>
                  <a:outerShdw blurRad="38100" dist="19050" dir="2700000" algn="tl" rotWithShape="0">
                    <a:schemeClr val="dk1">
                      <a:alpha val="40000"/>
                    </a:schemeClr>
                  </a:outerShdw>
                </a:effectLst>
                <a:latin typeface="Arial" panose="020B0604020202020204" pitchFamily="34" charset="0"/>
                <a:ea typeface="微软雅黑" panose="020B0503020204020204" pitchFamily="34" charset="-122"/>
                <a:sym typeface="Arial" panose="020B0604020202020204" pitchFamily="34" charset="0"/>
              </a:rPr>
              <a:t>Encoder cable connection</a:t>
            </a:r>
            <a:endParaRPr lang="en-US" altLang="zh-CN" sz="2800" dirty="0">
              <a:solidFill>
                <a:schemeClr val="tx1"/>
              </a:solidFill>
              <a:effectLst>
                <a:outerShdw blurRad="38100" dist="19050" dir="2700000" algn="tl" rotWithShape="0">
                  <a:schemeClr val="dk1">
                    <a:alpha val="40000"/>
                  </a:schemeClr>
                </a:outerShdw>
              </a:effectLst>
              <a:latin typeface="Arial" panose="020B0604020202020204" pitchFamily="34" charset="0"/>
              <a:ea typeface="微软雅黑" panose="020B0503020204020204" pitchFamily="34" charset="-122"/>
              <a:sym typeface="Arial" panose="020B0604020202020204" pitchFamily="34" charset="0"/>
            </a:endParaRPr>
          </a:p>
        </p:txBody>
      </p:sp>
      <p:sp>
        <p:nvSpPr>
          <p:cNvPr id="9" name="MH_SubTitle_4"/>
          <p:cNvSpPr txBox="1"/>
          <p:nvPr>
            <p:custDataLst>
              <p:tags r:id="rId16"/>
            </p:custDataLst>
          </p:nvPr>
        </p:nvSpPr>
        <p:spPr>
          <a:xfrm>
            <a:off x="4776470" y="880110"/>
            <a:ext cx="3461384" cy="430530"/>
          </a:xfrm>
          <a:prstGeom prst="rect">
            <a:avLst/>
          </a:prstGeom>
          <a:noFill/>
        </p:spPr>
        <p:txBody>
          <a:bodyPr wrap="square" lIns="0" tIns="0" rIns="0" bIns="0" anchor="ctr">
            <a:spAutoFit/>
            <a:scene3d>
              <a:camera prst="orthographicFront"/>
              <a:lightRig rig="threePt" dir="t"/>
            </a:scene3d>
          </a:bodyPr>
          <a:lstStyle/>
          <a:p>
            <a:pPr lvl="0"/>
            <a:r>
              <a:rPr lang="zh-CN" altLang="en-US" sz="2800" dirty="0">
                <a:solidFill>
                  <a:schemeClr val="tx1"/>
                </a:solidFill>
                <a:effectLst>
                  <a:outerShdw blurRad="38100" dist="19050" dir="2700000" algn="tl" rotWithShape="0">
                    <a:schemeClr val="dk1">
                      <a:alpha val="40000"/>
                    </a:schemeClr>
                  </a:outerShdw>
                </a:effectLst>
                <a:latin typeface="Arial" panose="020B0604020202020204" pitchFamily="34" charset="0"/>
                <a:ea typeface="微软雅黑" panose="020B0503020204020204" pitchFamily="34" charset="-122"/>
                <a:sym typeface="Arial" panose="020B0604020202020204" pitchFamily="34" charset="0"/>
              </a:rPr>
              <a:t>Main circuit wiring</a:t>
            </a:r>
            <a:endParaRPr lang="zh-CN" altLang="en-US" sz="2800" dirty="0">
              <a:solidFill>
                <a:schemeClr val="tx1"/>
              </a:solidFill>
              <a:effectLst>
                <a:outerShdw blurRad="38100" dist="19050" dir="2700000" algn="tl" rotWithShape="0">
                  <a:schemeClr val="dk1">
                    <a:alpha val="40000"/>
                  </a:schemeClr>
                </a:outerShdw>
              </a:effectLst>
              <a:latin typeface="Arial" panose="020B0604020202020204" pitchFamily="34" charset="0"/>
              <a:ea typeface="微软雅黑" panose="020B0503020204020204" pitchFamily="34" charset="-122"/>
              <a:sym typeface="Arial" panose="020B0604020202020204" pitchFamily="34" charset="0"/>
            </a:endParaRPr>
          </a:p>
        </p:txBody>
      </p:sp>
      <p:grpSp>
        <p:nvGrpSpPr>
          <p:cNvPr id="15" name="组合 9"/>
          <p:cNvGrpSpPr/>
          <p:nvPr/>
        </p:nvGrpSpPr>
        <p:grpSpPr>
          <a:xfrm>
            <a:off x="3460115" y="5572125"/>
            <a:ext cx="1128395" cy="685165"/>
            <a:chOff x="6127160" y="5233626"/>
            <a:chExt cx="1128426" cy="684758"/>
          </a:xfrm>
        </p:grpSpPr>
        <p:cxnSp>
          <p:nvCxnSpPr>
            <p:cNvPr id="21" name="MH_Other_10"/>
            <p:cNvCxnSpPr/>
            <p:nvPr>
              <p:custDataLst>
                <p:tags r:id="rId17"/>
              </p:custDataLst>
            </p:nvPr>
          </p:nvCxnSpPr>
          <p:spPr>
            <a:xfrm flipH="1">
              <a:off x="6525624" y="5233626"/>
              <a:ext cx="729962" cy="684758"/>
            </a:xfrm>
            <a:prstGeom prst="line">
              <a:avLst/>
            </a:prstGeom>
            <a:ln w="12700">
              <a:solidFill>
                <a:srgbClr val="7030A0"/>
              </a:solidFill>
            </a:ln>
          </p:spPr>
          <p:style>
            <a:lnRef idx="1">
              <a:schemeClr val="accent1"/>
            </a:lnRef>
            <a:fillRef idx="0">
              <a:schemeClr val="accent1"/>
            </a:fillRef>
            <a:effectRef idx="0">
              <a:schemeClr val="accent1"/>
            </a:effectRef>
            <a:fontRef idx="minor">
              <a:schemeClr val="tx1"/>
            </a:fontRef>
          </p:style>
        </p:cxnSp>
        <p:sp>
          <p:nvSpPr>
            <p:cNvPr id="31" name="MH_Other_11"/>
            <p:cNvSpPr/>
            <p:nvPr>
              <p:custDataLst>
                <p:tags r:id="rId18"/>
              </p:custDataLst>
            </p:nvPr>
          </p:nvSpPr>
          <p:spPr>
            <a:xfrm>
              <a:off x="6145577" y="5635440"/>
              <a:ext cx="532403" cy="241088"/>
            </a:xfrm>
            <a:custGeom>
              <a:avLst/>
              <a:gdLst>
                <a:gd name="connsiteX0" fmla="*/ 0 w 928918"/>
                <a:gd name="connsiteY0" fmla="*/ 0 h 459023"/>
                <a:gd name="connsiteX1" fmla="*/ 928918 w 928918"/>
                <a:gd name="connsiteY1" fmla="*/ 0 h 459023"/>
                <a:gd name="connsiteX2" fmla="*/ 464459 w 928918"/>
                <a:gd name="connsiteY2" fmla="*/ 459023 h 459023"/>
              </a:gdLst>
              <a:ahLst/>
              <a:cxnLst>
                <a:cxn ang="0">
                  <a:pos x="connsiteX0" y="connsiteY0"/>
                </a:cxn>
                <a:cxn ang="0">
                  <a:pos x="connsiteX1" y="connsiteY1"/>
                </a:cxn>
                <a:cxn ang="0">
                  <a:pos x="connsiteX2" y="connsiteY2"/>
                </a:cxn>
              </a:cxnLst>
              <a:rect l="l" t="t" r="r" b="b"/>
              <a:pathLst>
                <a:path w="928918" h="459023">
                  <a:moveTo>
                    <a:pt x="0" y="0"/>
                  </a:moveTo>
                  <a:lnTo>
                    <a:pt x="928918" y="0"/>
                  </a:lnTo>
                  <a:lnTo>
                    <a:pt x="464459" y="459023"/>
                  </a:lnTo>
                  <a:close/>
                </a:path>
              </a:pathLst>
            </a:custGeom>
            <a:gradFill>
              <a:gsLst>
                <a:gs pos="0">
                  <a:srgbClr val="7B32B2"/>
                </a:gs>
                <a:gs pos="100000">
                  <a:srgbClr val="401A5D"/>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75933" anchor="ctr">
              <a:normAutofit/>
            </a:bodyPr>
            <a:lstStyle/>
            <a:p>
              <a:pPr algn="ctr">
                <a:defRPr/>
              </a:pPr>
              <a:endParaRPr lang="zh-CN" altLang="en-US" sz="1000"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32" name="MH_Other_12"/>
            <p:cNvSpPr txBox="1">
              <a:spLocks noChangeArrowheads="1"/>
            </p:cNvSpPr>
            <p:nvPr>
              <p:custDataLst>
                <p:tags r:id="rId19"/>
              </p:custDataLst>
            </p:nvPr>
          </p:nvSpPr>
          <p:spPr bwMode="auto">
            <a:xfrm>
              <a:off x="6127160" y="5358744"/>
              <a:ext cx="565888" cy="2766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algn="ctr">
                <a:defRPr/>
              </a:pPr>
              <a:r>
                <a:rPr lang="en-US" altLang="zh-CN"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rPr>
                <a:t>E</a:t>
              </a:r>
              <a:endParaRPr lang="zh-CN" altLang="en-US"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grpSp>
      <p:sp>
        <p:nvSpPr>
          <p:cNvPr id="45" name="MH_SubTitle_3"/>
          <p:cNvSpPr txBox="1"/>
          <p:nvPr>
            <p:custDataLst>
              <p:tags r:id="rId20"/>
            </p:custDataLst>
          </p:nvPr>
        </p:nvSpPr>
        <p:spPr>
          <a:xfrm>
            <a:off x="4776470" y="2119313"/>
            <a:ext cx="5904865" cy="430530"/>
          </a:xfrm>
          <a:prstGeom prst="rect">
            <a:avLst/>
          </a:prstGeom>
          <a:noFill/>
        </p:spPr>
        <p:txBody>
          <a:bodyPr wrap="square" lIns="0" tIns="0" rIns="0" bIns="0" anchor="ctr">
            <a:spAutoFit/>
            <a:scene3d>
              <a:camera prst="orthographicFront"/>
              <a:lightRig rig="threePt" dir="t"/>
            </a:scene3d>
          </a:bodyPr>
          <a:p>
            <a:pPr lvl="0"/>
            <a:r>
              <a:rPr lang="en-US" altLang="zh-CN" sz="2800" dirty="0">
                <a:solidFill>
                  <a:schemeClr val="tx1"/>
                </a:solidFill>
                <a:effectLst>
                  <a:outerShdw blurRad="38100" dist="19050" dir="2700000" algn="tl" rotWithShape="0">
                    <a:schemeClr val="dk1">
                      <a:alpha val="40000"/>
                    </a:schemeClr>
                  </a:outerShdw>
                </a:effectLst>
                <a:latin typeface="Arial" panose="020B0604020202020204" pitchFamily="34" charset="0"/>
                <a:ea typeface="微软雅黑" panose="020B0503020204020204" pitchFamily="34" charset="-122"/>
                <a:sym typeface="Arial" panose="020B0604020202020204" pitchFamily="34" charset="0"/>
              </a:rPr>
              <a:t>Power cable connection</a:t>
            </a:r>
            <a:endParaRPr lang="en-US" altLang="zh-CN" sz="2800" dirty="0">
              <a:solidFill>
                <a:schemeClr val="tx1"/>
              </a:solidFill>
              <a:effectLst>
                <a:outerShdw blurRad="38100" dist="19050" dir="2700000" algn="tl" rotWithShape="0">
                  <a:schemeClr val="dk1">
                    <a:alpha val="40000"/>
                  </a:schemeClr>
                </a:outerShdw>
              </a:effectLst>
              <a:latin typeface="Arial" panose="020B0604020202020204" pitchFamily="34" charset="0"/>
              <a:ea typeface="微软雅黑" panose="020B0503020204020204" pitchFamily="34" charset="-122"/>
              <a:sym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1275715" y="375920"/>
            <a:ext cx="8942705" cy="464820"/>
          </a:xfrm>
        </p:spPr>
        <p:txBody>
          <a:bodyPr/>
          <a:p>
            <a:r>
              <a:rPr>
                <a:solidFill>
                  <a:schemeClr val="tx1"/>
                </a:solidFill>
                <a:effectLst>
                  <a:outerShdw blurRad="38100" dist="19050" dir="2700000" algn="tl" rotWithShape="0">
                    <a:schemeClr val="dk1">
                      <a:alpha val="40000"/>
                    </a:schemeClr>
                  </a:outerShdw>
                </a:effectLst>
                <a:latin typeface="Arial" panose="020B0604020202020204" pitchFamily="34" charset="0"/>
                <a:sym typeface="Arial" panose="020B0604020202020204" pitchFamily="34" charset="0"/>
              </a:rPr>
              <a:t>servo drive </a:t>
            </a:r>
            <a:r>
              <a:rPr lang="en-US" altLang="zh-CN">
                <a:solidFill>
                  <a:schemeClr val="tx1"/>
                </a:solidFill>
                <a:effectLst>
                  <a:outerShdw blurRad="38100" dist="19050" dir="2700000" algn="tl" rotWithShape="0">
                    <a:schemeClr val="dk1">
                      <a:alpha val="40000"/>
                    </a:schemeClr>
                  </a:outerShdw>
                </a:effectLst>
                <a:latin typeface="Arial" panose="020B0604020202020204" pitchFamily="34" charset="0"/>
                <a:sym typeface="Arial" panose="020B0604020202020204" pitchFamily="34" charset="0"/>
              </a:rPr>
              <a:t>&amp;</a:t>
            </a:r>
            <a:r>
              <a:rPr>
                <a:solidFill>
                  <a:schemeClr val="tx1"/>
                </a:solidFill>
                <a:effectLst>
                  <a:outerShdw blurRad="38100" dist="19050" dir="2700000" algn="tl" rotWithShape="0">
                    <a:schemeClr val="dk1">
                      <a:alpha val="40000"/>
                    </a:schemeClr>
                  </a:outerShdw>
                </a:effectLst>
                <a:latin typeface="Arial" panose="020B0604020202020204" pitchFamily="34" charset="0"/>
                <a:sym typeface="Arial" panose="020B0604020202020204" pitchFamily="34" charset="0"/>
              </a:rPr>
              <a:t> servo motor</a:t>
            </a:r>
            <a:r>
              <a:rPr lang="en-US" altLang="zh-CN">
                <a:solidFill>
                  <a:schemeClr val="tx1"/>
                </a:solidFill>
                <a:effectLst>
                  <a:outerShdw blurRad="38100" dist="19050" dir="2700000" algn="tl" rotWithShape="0">
                    <a:schemeClr val="dk1">
                      <a:alpha val="40000"/>
                    </a:schemeClr>
                  </a:outerShdw>
                </a:effectLst>
                <a:latin typeface="Arial" panose="020B0604020202020204" pitchFamily="34" charset="0"/>
                <a:sym typeface="Arial" panose="020B0604020202020204" pitchFamily="34" charset="0"/>
              </a:rPr>
              <a:t> power cable</a:t>
            </a:r>
            <a:endParaRPr lang="en-US" altLang="zh-CN">
              <a:solidFill>
                <a:schemeClr val="tx1"/>
              </a:solidFill>
              <a:effectLst>
                <a:outerShdw blurRad="38100" dist="19050" dir="2700000" algn="tl" rotWithShape="0">
                  <a:schemeClr val="dk1">
                    <a:alpha val="40000"/>
                  </a:schemeClr>
                </a:outerShdw>
              </a:effectLst>
              <a:latin typeface="Arial" panose="020B0604020202020204" pitchFamily="34" charset="0"/>
              <a:sym typeface="Arial" panose="020B0604020202020204" pitchFamily="34" charset="0"/>
            </a:endParaRPr>
          </a:p>
        </p:txBody>
      </p:sp>
      <p:pic>
        <p:nvPicPr>
          <p:cNvPr id="5" name="图片 4"/>
          <p:cNvPicPr>
            <a:picLocks noChangeAspect="1"/>
          </p:cNvPicPr>
          <p:nvPr/>
        </p:nvPicPr>
        <p:blipFill>
          <a:blip r:embed="rId1"/>
          <a:stretch>
            <a:fillRect/>
          </a:stretch>
        </p:blipFill>
        <p:spPr>
          <a:xfrm>
            <a:off x="1861820" y="1046480"/>
            <a:ext cx="8219440" cy="568896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PA_矩形 38"/>
          <p:cNvSpPr/>
          <p:nvPr>
            <p:custDataLst>
              <p:tags r:id="rId1"/>
            </p:custDataLst>
          </p:nvPr>
        </p:nvSpPr>
        <p:spPr>
          <a:xfrm>
            <a:off x="4726305" y="2608580"/>
            <a:ext cx="4426585" cy="706755"/>
          </a:xfrm>
          <a:prstGeom prst="rect">
            <a:avLst/>
          </a:prstGeom>
        </p:spPr>
        <p:txBody>
          <a:bodyPr wrap="square">
            <a:spAutoFit/>
            <a:scene3d>
              <a:camera prst="orthographicFront"/>
              <a:lightRig rig="threePt" dir="t"/>
            </a:scene3d>
          </a:bodyPr>
          <a:lstStyle/>
          <a:p>
            <a:r>
              <a:rPr lang="en-US" altLang="zh-CN" sz="4000" dirty="0">
                <a:solidFill>
                  <a:schemeClr val="tx1"/>
                </a:solidFill>
                <a:effectLst>
                  <a:outerShdw blurRad="38100" dist="19050" dir="2700000" algn="tl" rotWithShape="0">
                    <a:schemeClr val="dk1">
                      <a:alpha val="40000"/>
                    </a:schemeClr>
                  </a:outerShdw>
                </a:effectLst>
                <a:latin typeface="Arial" panose="020B0604020202020204" pitchFamily="34" charset="0"/>
                <a:ea typeface="微软雅黑" panose="020B0503020204020204" pitchFamily="34" charset="-122"/>
                <a:sym typeface="Arial" panose="020B0604020202020204" pitchFamily="34" charset="0"/>
              </a:rPr>
              <a:t>Encoder cable</a:t>
            </a:r>
            <a:endParaRPr lang="en-US" altLang="zh-CN" sz="4000" dirty="0">
              <a:solidFill>
                <a:schemeClr val="tx1"/>
              </a:solidFill>
              <a:effectLst>
                <a:outerShdw blurRad="38100" dist="19050" dir="2700000" algn="tl" rotWithShape="0">
                  <a:schemeClr val="dk1">
                    <a:alpha val="40000"/>
                  </a:schemeClr>
                </a:outerShdw>
              </a:effectLst>
              <a:latin typeface="Arial" panose="020B0604020202020204" pitchFamily="34" charset="0"/>
              <a:ea typeface="微软雅黑" panose="020B0503020204020204" pitchFamily="34" charset="-122"/>
              <a:sym typeface="Arial" panose="020B0604020202020204" pitchFamily="34" charset="0"/>
            </a:endParaRPr>
          </a:p>
        </p:txBody>
      </p:sp>
      <p:sp>
        <p:nvSpPr>
          <p:cNvPr id="73" name="PA_矩形 40"/>
          <p:cNvSpPr/>
          <p:nvPr>
            <p:custDataLst>
              <p:tags r:id="rId2"/>
            </p:custDataLst>
          </p:nvPr>
        </p:nvSpPr>
        <p:spPr>
          <a:xfrm>
            <a:off x="3620770" y="2326640"/>
            <a:ext cx="1105535" cy="1106805"/>
          </a:xfrm>
          <a:prstGeom prst="rect">
            <a:avLst/>
          </a:prstGeom>
        </p:spPr>
        <p:txBody>
          <a:bodyPr wrap="square">
            <a:spAutoFit/>
          </a:bodyPr>
          <a:lstStyle/>
          <a:p>
            <a:pPr algn="ctr" defTabSz="1219200"/>
            <a:r>
              <a:rPr lang="en-US" altLang="zh-CN" sz="6600" dirty="0">
                <a:ln w="6350">
                  <a:noFill/>
                </a:ln>
                <a:solidFill>
                  <a:srgbClr val="18B29D"/>
                </a:solidFill>
                <a:latin typeface="Impact" panose="020B0806030902050204" pitchFamily="34" charset="0"/>
                <a:ea typeface="微软雅黑" panose="020B0503020204020204" pitchFamily="34" charset="-122"/>
              </a:rPr>
              <a:t>03</a:t>
            </a:r>
            <a:endParaRPr lang="en-US" altLang="zh-CN" sz="6600" dirty="0">
              <a:ln w="6350">
                <a:noFill/>
              </a:ln>
              <a:solidFill>
                <a:srgbClr val="18B29D"/>
              </a:solidFill>
              <a:latin typeface="Impact" panose="020B0806030902050204" pitchFamily="34" charset="0"/>
              <a:ea typeface="微软雅黑" panose="020B0503020204020204" pitchFamily="34" charset="-122"/>
            </a:endParaRPr>
          </a:p>
        </p:txBody>
      </p:sp>
      <p:grpSp>
        <p:nvGrpSpPr>
          <p:cNvPr id="74" name="PA_组合 46"/>
          <p:cNvGrpSpPr/>
          <p:nvPr>
            <p:custDataLst>
              <p:tags r:id="rId3"/>
            </p:custDataLst>
          </p:nvPr>
        </p:nvGrpSpPr>
        <p:grpSpPr>
          <a:xfrm>
            <a:off x="0" y="3357245"/>
            <a:ext cx="12858750" cy="76200"/>
            <a:chOff x="2190216" y="0"/>
            <a:chExt cx="7128792" cy="108012"/>
          </a:xfrm>
        </p:grpSpPr>
        <p:sp>
          <p:nvSpPr>
            <p:cNvPr id="75" name="矩形 74"/>
            <p:cNvSpPr/>
            <p:nvPr/>
          </p:nvSpPr>
          <p:spPr>
            <a:xfrm>
              <a:off x="2190216" y="0"/>
              <a:ext cx="1188132" cy="1080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endParaRPr lang="zh-CN" altLang="en-US" sz="2400">
                <a:solidFill>
                  <a:srgbClr val="FFFFFF"/>
                </a:solidFill>
                <a:latin typeface="Calibri" panose="020F0502020204030204"/>
                <a:ea typeface="宋体" panose="02010600030101010101" pitchFamily="2" charset="-122"/>
              </a:endParaRPr>
            </a:p>
          </p:txBody>
        </p:sp>
        <p:sp>
          <p:nvSpPr>
            <p:cNvPr id="76" name="矩形 75"/>
            <p:cNvSpPr/>
            <p:nvPr/>
          </p:nvSpPr>
          <p:spPr>
            <a:xfrm>
              <a:off x="3378348" y="0"/>
              <a:ext cx="1188132" cy="10801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endParaRPr lang="zh-CN" altLang="en-US" sz="2400">
                <a:solidFill>
                  <a:srgbClr val="FFFFFF"/>
                </a:solidFill>
                <a:latin typeface="Calibri" panose="020F0502020204030204"/>
                <a:ea typeface="宋体" panose="02010600030101010101" pitchFamily="2" charset="-122"/>
              </a:endParaRPr>
            </a:p>
          </p:txBody>
        </p:sp>
        <p:sp>
          <p:nvSpPr>
            <p:cNvPr id="77" name="矩形 76"/>
            <p:cNvSpPr/>
            <p:nvPr/>
          </p:nvSpPr>
          <p:spPr>
            <a:xfrm>
              <a:off x="4566480" y="0"/>
              <a:ext cx="1188132" cy="10801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endParaRPr lang="zh-CN" altLang="en-US" sz="2400">
                <a:solidFill>
                  <a:srgbClr val="FFFFFF"/>
                </a:solidFill>
                <a:latin typeface="Calibri" panose="020F0502020204030204"/>
                <a:ea typeface="宋体" panose="02010600030101010101" pitchFamily="2" charset="-122"/>
              </a:endParaRPr>
            </a:p>
          </p:txBody>
        </p:sp>
        <p:sp>
          <p:nvSpPr>
            <p:cNvPr id="78" name="矩形 77"/>
            <p:cNvSpPr/>
            <p:nvPr/>
          </p:nvSpPr>
          <p:spPr>
            <a:xfrm>
              <a:off x="5754612" y="0"/>
              <a:ext cx="1188132" cy="10801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endParaRPr lang="zh-CN" altLang="en-US" sz="2400">
                <a:solidFill>
                  <a:srgbClr val="FFFFFF"/>
                </a:solidFill>
                <a:latin typeface="Calibri" panose="020F0502020204030204"/>
                <a:ea typeface="宋体" panose="02010600030101010101" pitchFamily="2" charset="-122"/>
              </a:endParaRPr>
            </a:p>
          </p:txBody>
        </p:sp>
        <p:sp>
          <p:nvSpPr>
            <p:cNvPr id="79" name="矩形 78"/>
            <p:cNvSpPr/>
            <p:nvPr/>
          </p:nvSpPr>
          <p:spPr>
            <a:xfrm>
              <a:off x="6942744" y="0"/>
              <a:ext cx="1188132" cy="10801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endParaRPr lang="zh-CN" altLang="en-US" sz="2400">
                <a:solidFill>
                  <a:srgbClr val="FFFFFF"/>
                </a:solidFill>
                <a:latin typeface="Calibri" panose="020F0502020204030204"/>
                <a:ea typeface="宋体" panose="02010600030101010101" pitchFamily="2" charset="-122"/>
              </a:endParaRPr>
            </a:p>
          </p:txBody>
        </p:sp>
        <p:sp>
          <p:nvSpPr>
            <p:cNvPr id="80" name="矩形 79"/>
            <p:cNvSpPr/>
            <p:nvPr/>
          </p:nvSpPr>
          <p:spPr>
            <a:xfrm>
              <a:off x="8130876" y="0"/>
              <a:ext cx="1188132" cy="10801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endParaRPr lang="zh-CN" altLang="en-US" sz="2400">
                <a:solidFill>
                  <a:srgbClr val="FFFFFF"/>
                </a:solidFill>
                <a:latin typeface="Calibri" panose="020F0502020204030204"/>
                <a:ea typeface="宋体" panose="02010600030101010101" pitchFamily="2" charset="-122"/>
              </a:endParaRPr>
            </a:p>
          </p:txBody>
        </p:sp>
      </p:grpSp>
      <p:pic>
        <p:nvPicPr>
          <p:cNvPr id="10" name="图片 9" descr="LOGO英文"/>
          <p:cNvPicPr>
            <a:picLocks noChangeAspect="1"/>
          </p:cNvPicPr>
          <p:nvPr userDrawn="1"/>
        </p:nvPicPr>
        <p:blipFill>
          <a:blip r:embed="rId4"/>
          <a:stretch>
            <a:fillRect/>
          </a:stretch>
        </p:blipFill>
        <p:spPr>
          <a:xfrm>
            <a:off x="10389235" y="87630"/>
            <a:ext cx="2428875" cy="419100"/>
          </a:xfrm>
          <a:prstGeom prst="rect">
            <a:avLst/>
          </a:prstGeom>
        </p:spPr>
      </p:pic>
      <p:sp>
        <p:nvSpPr>
          <p:cNvPr id="2" name="PA_矩形 37"/>
          <p:cNvSpPr/>
          <p:nvPr>
            <p:custDataLst>
              <p:tags r:id="rId5"/>
            </p:custDataLst>
          </p:nvPr>
        </p:nvSpPr>
        <p:spPr>
          <a:xfrm>
            <a:off x="4662805" y="3569335"/>
            <a:ext cx="4978400" cy="1198880"/>
          </a:xfrm>
          <a:prstGeom prst="rect">
            <a:avLst/>
          </a:prstGeom>
        </p:spPr>
        <p:txBody>
          <a:bodyPr wrap="square">
            <a:spAutoFit/>
          </a:bodyPr>
          <a:p>
            <a:pPr marL="228600" indent="-228600" defTabSz="1219200">
              <a:lnSpc>
                <a:spcPct val="150000"/>
              </a:lnSpc>
              <a:buFont typeface="Wingdings" panose="05000000000000000000" pitchFamily="2" charset="2"/>
              <a:buChar char="ü"/>
            </a:pPr>
            <a:r>
              <a:rPr lang="en-US" sz="2400" dirty="0">
                <a:ln w="6350">
                  <a:noFill/>
                </a:ln>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Encoder cable name rule</a:t>
            </a:r>
            <a:endParaRPr lang="en-US" sz="2400" dirty="0">
              <a:ln w="6350">
                <a:noFill/>
              </a:ln>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p>
            <a:pPr marL="228600" indent="-228600" defTabSz="1219200">
              <a:lnSpc>
                <a:spcPct val="150000"/>
              </a:lnSpc>
              <a:buFont typeface="Wingdings" panose="05000000000000000000" pitchFamily="2" charset="2"/>
              <a:buChar char="ü"/>
            </a:pPr>
            <a:r>
              <a:rPr lang="en-US" altLang="zh-CN" sz="2400" dirty="0">
                <a:ln w="6350">
                  <a:noFill/>
                </a:ln>
                <a:latin typeface="微软雅黑" panose="020B0503020204020204" pitchFamily="34" charset="-122"/>
                <a:ea typeface="微软雅黑" panose="020B0503020204020204" pitchFamily="34" charset="-122"/>
                <a:cs typeface="微软雅黑" panose="020B0503020204020204" pitchFamily="34" charset="-122"/>
                <a:sym typeface="+mn-ea"/>
              </a:rPr>
              <a:t>Connect port show </a:t>
            </a:r>
            <a:endParaRPr lang="zh-CN" altLang="en-US" sz="2400" dirty="0">
              <a:ln w="6350">
                <a:noFill/>
              </a:ln>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timing>
    <p:tnLst>
      <p:par>
        <p:cTn id="1" dur="indefinite" restart="never" nodeType="tmRoot"/>
      </p:par>
    </p:tnLst>
    <p:bldLst>
      <p:bldP spid="72" grpId="0"/>
      <p:bldP spid="7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en-US" altLang="zh-CN">
                <a:ln w="6350">
                  <a:noFill/>
                </a:ln>
                <a:solidFill>
                  <a:schemeClr val="tx1"/>
                </a:solidFill>
                <a:cs typeface="微软雅黑" panose="020B0503020204020204" pitchFamily="34" charset="-122"/>
              </a:rPr>
              <a:t>Encoder cable name rule</a:t>
            </a:r>
            <a:endParaRPr lang="en-US" altLang="zh-CN">
              <a:ln w="6350">
                <a:noFill/>
              </a:ln>
              <a:solidFill>
                <a:schemeClr val="tx1"/>
              </a:solidFill>
              <a:cs typeface="微软雅黑" panose="020B0503020204020204" pitchFamily="34" charset="-122"/>
            </a:endParaRPr>
          </a:p>
        </p:txBody>
      </p:sp>
      <p:pic>
        <p:nvPicPr>
          <p:cNvPr id="6" name="图片 5"/>
          <p:cNvPicPr>
            <a:picLocks noChangeAspect="1"/>
          </p:cNvPicPr>
          <p:nvPr/>
        </p:nvPicPr>
        <p:blipFill>
          <a:blip r:embed="rId1"/>
          <a:stretch>
            <a:fillRect/>
          </a:stretch>
        </p:blipFill>
        <p:spPr>
          <a:xfrm>
            <a:off x="1965325" y="1527810"/>
            <a:ext cx="9274810" cy="5284470"/>
          </a:xfrm>
          <a:prstGeom prst="rect">
            <a:avLst/>
          </a:prstGeom>
        </p:spPr>
      </p:pic>
      <p:sp>
        <p:nvSpPr>
          <p:cNvPr id="3" name="文本框 2"/>
          <p:cNvSpPr txBox="1"/>
          <p:nvPr/>
        </p:nvSpPr>
        <p:spPr>
          <a:xfrm>
            <a:off x="4917440" y="1096010"/>
            <a:ext cx="4409440" cy="368300"/>
          </a:xfrm>
          <a:prstGeom prst="rect">
            <a:avLst/>
          </a:prstGeom>
          <a:noFill/>
        </p:spPr>
        <p:txBody>
          <a:bodyPr wrap="square" rtlCol="0" anchor="t">
            <a:spAutoFit/>
          </a:bodyPr>
          <a:p>
            <a:r>
              <a:rPr lang="en-US" altLang="zh-CN"/>
              <a:t>For example:</a:t>
            </a:r>
            <a:r>
              <a:rPr lang="zh-CN" altLang="en-US"/>
              <a:t>E-J1394-R9M-3MX5-A</a:t>
            </a:r>
            <a:endParaRPr lang="en-US" altLang="zh-CN"/>
          </a:p>
        </p:txBody>
      </p:sp>
      <p:sp>
        <p:nvSpPr>
          <p:cNvPr id="4" name="文本框 3"/>
          <p:cNvSpPr txBox="1"/>
          <p:nvPr/>
        </p:nvSpPr>
        <p:spPr>
          <a:xfrm>
            <a:off x="0" y="1671955"/>
            <a:ext cx="2083435" cy="368300"/>
          </a:xfrm>
          <a:prstGeom prst="rect">
            <a:avLst/>
          </a:prstGeom>
          <a:noFill/>
        </p:spPr>
        <p:txBody>
          <a:bodyPr wrap="square" rtlCol="0" anchor="t">
            <a:spAutoFit/>
          </a:bodyPr>
          <a:p>
            <a:r>
              <a:rPr lang="en-US" altLang="zh-CN">
                <a:ln w="22225">
                  <a:solidFill>
                    <a:schemeClr val="accent2"/>
                  </a:solidFill>
                  <a:prstDash val="solid"/>
                </a:ln>
                <a:solidFill>
                  <a:schemeClr val="accent2">
                    <a:lumMod val="40000"/>
                    <a:lumOff val="60000"/>
                  </a:schemeClr>
                </a:solidFill>
                <a:effectLst/>
                <a:sym typeface="+mn-ea"/>
              </a:rPr>
              <a:t>Check green color</a:t>
            </a:r>
            <a:endParaRPr lang="en-US" altLang="zh-CN">
              <a:ln w="22225">
                <a:solidFill>
                  <a:schemeClr val="accent2"/>
                </a:solidFill>
                <a:prstDash val="solid"/>
              </a:ln>
              <a:solidFill>
                <a:schemeClr val="accent2">
                  <a:lumMod val="40000"/>
                  <a:lumOff val="60000"/>
                </a:schemeClr>
              </a:solidFill>
              <a:effectLst/>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en-US" altLang="zh-CN">
                <a:ln w="6350">
                  <a:noFill/>
                </a:ln>
                <a:solidFill>
                  <a:schemeClr val="tx1"/>
                </a:solidFill>
                <a:cs typeface="微软雅黑" panose="020B0503020204020204" pitchFamily="34" charset="-122"/>
                <a:sym typeface="+mn-ea"/>
              </a:rPr>
              <a:t>Encoder cable port</a:t>
            </a:r>
            <a:endParaRPr lang="en-US" altLang="zh-CN">
              <a:ln w="6350">
                <a:noFill/>
              </a:ln>
              <a:solidFill>
                <a:schemeClr val="tx1"/>
              </a:solidFill>
              <a:cs typeface="微软雅黑" panose="020B0503020204020204" pitchFamily="34" charset="-122"/>
              <a:sym typeface="+mn-ea"/>
            </a:endParaRPr>
          </a:p>
        </p:txBody>
      </p:sp>
      <p:sp>
        <p:nvSpPr>
          <p:cNvPr id="15" name="Rectangle 18"/>
          <p:cNvSpPr>
            <a:spLocks noChangeArrowheads="1"/>
          </p:cNvSpPr>
          <p:nvPr/>
        </p:nvSpPr>
        <p:spPr bwMode="auto">
          <a:xfrm>
            <a:off x="668655" y="1073150"/>
            <a:ext cx="1456690" cy="294640"/>
          </a:xfrm>
          <a:prstGeom prst="rect">
            <a:avLst/>
          </a:prstGeom>
        </p:spPr>
        <p:style>
          <a:lnRef idx="0">
            <a:schemeClr val="accent6"/>
          </a:lnRef>
          <a:fillRef idx="3">
            <a:schemeClr val="accent6"/>
          </a:fillRef>
          <a:effectRef idx="3">
            <a:schemeClr val="accent6"/>
          </a:effectRef>
          <a:fontRef idx="minor">
            <a:schemeClr val="lt1"/>
          </a:fontRef>
        </p:style>
        <p:txBody>
          <a:bodyPr wrap="square" lIns="0" tIns="0" rIns="0" bIns="0">
            <a:spAutoFit/>
          </a:bodyPr>
          <a:p>
            <a:pPr algn="ctr">
              <a:lnSpc>
                <a:spcPct val="120000"/>
              </a:lnSpc>
            </a:pPr>
            <a:r>
              <a:rPr lang="en-US" altLang="zh-CN" sz="1600" b="1" dirty="0" smtClean="0">
                <a:latin typeface="印品黑体" panose="00000500000000000000" pitchFamily="2" charset="-122"/>
                <a:ea typeface="印品黑体" panose="00000500000000000000" pitchFamily="2" charset="-122"/>
                <a:sym typeface="Arial" panose="020B0604020202020204" pitchFamily="34" charset="0"/>
              </a:rPr>
              <a:t>J1394</a:t>
            </a:r>
            <a:endParaRPr lang="en-US" altLang="zh-CN" sz="1600" b="1" dirty="0" smtClean="0">
              <a:latin typeface="印品黑体" panose="00000500000000000000" pitchFamily="2" charset="-122"/>
              <a:ea typeface="印品黑体" panose="00000500000000000000" pitchFamily="2" charset="-122"/>
              <a:sym typeface="Arial" panose="020B0604020202020204" pitchFamily="34" charset="0"/>
            </a:endParaRPr>
          </a:p>
        </p:txBody>
      </p:sp>
      <p:pic>
        <p:nvPicPr>
          <p:cNvPr id="13" name="图片 12"/>
          <p:cNvPicPr>
            <a:picLocks noChangeAspect="1"/>
          </p:cNvPicPr>
          <p:nvPr/>
        </p:nvPicPr>
        <p:blipFill>
          <a:blip r:embed="rId1"/>
          <a:stretch>
            <a:fillRect/>
          </a:stretch>
        </p:blipFill>
        <p:spPr>
          <a:xfrm>
            <a:off x="649605" y="1525270"/>
            <a:ext cx="1487170" cy="2280285"/>
          </a:xfrm>
          <a:prstGeom prst="rect">
            <a:avLst/>
          </a:prstGeom>
        </p:spPr>
      </p:pic>
      <p:pic>
        <p:nvPicPr>
          <p:cNvPr id="8" name="图片 7"/>
          <p:cNvPicPr>
            <a:picLocks noChangeAspect="1"/>
          </p:cNvPicPr>
          <p:nvPr/>
        </p:nvPicPr>
        <p:blipFill>
          <a:blip r:embed="rId2"/>
          <a:stretch>
            <a:fillRect/>
          </a:stretch>
        </p:blipFill>
        <p:spPr>
          <a:xfrm>
            <a:off x="596900" y="4443095"/>
            <a:ext cx="2464435" cy="2172970"/>
          </a:xfrm>
          <a:prstGeom prst="rect">
            <a:avLst/>
          </a:prstGeom>
        </p:spPr>
      </p:pic>
      <p:sp>
        <p:nvSpPr>
          <p:cNvPr id="3" name="Rectangle 18"/>
          <p:cNvSpPr>
            <a:spLocks noChangeArrowheads="1"/>
          </p:cNvSpPr>
          <p:nvPr/>
        </p:nvSpPr>
        <p:spPr bwMode="auto">
          <a:xfrm>
            <a:off x="596900" y="4088130"/>
            <a:ext cx="2464435" cy="294640"/>
          </a:xfrm>
          <a:prstGeom prst="rect">
            <a:avLst/>
          </a:prstGeom>
        </p:spPr>
        <p:style>
          <a:lnRef idx="0">
            <a:schemeClr val="accent6"/>
          </a:lnRef>
          <a:fillRef idx="3">
            <a:schemeClr val="accent6"/>
          </a:fillRef>
          <a:effectRef idx="3">
            <a:schemeClr val="accent6"/>
          </a:effectRef>
          <a:fontRef idx="minor">
            <a:schemeClr val="lt1"/>
          </a:fontRef>
        </p:style>
        <p:txBody>
          <a:bodyPr wrap="square" lIns="0" tIns="0" rIns="0" bIns="0">
            <a:spAutoFit/>
          </a:bodyPr>
          <a:p>
            <a:pPr algn="ctr">
              <a:lnSpc>
                <a:spcPct val="120000"/>
              </a:lnSpc>
            </a:pPr>
            <a:r>
              <a:rPr lang="en-US" altLang="zh-CN" sz="1600" b="1" dirty="0" smtClean="0">
                <a:latin typeface="印品黑体" panose="00000500000000000000" pitchFamily="2" charset="-122"/>
                <a:ea typeface="印品黑体" panose="00000500000000000000" pitchFamily="2" charset="-122"/>
                <a:sym typeface="Arial" panose="020B0604020202020204" pitchFamily="34" charset="0"/>
              </a:rPr>
              <a:t>D15G</a:t>
            </a:r>
            <a:endParaRPr lang="en-US" altLang="zh-CN" sz="1600" b="1" dirty="0" smtClean="0">
              <a:latin typeface="印品黑体" panose="00000500000000000000" pitchFamily="2" charset="-122"/>
              <a:ea typeface="印品黑体" panose="00000500000000000000" pitchFamily="2" charset="-122"/>
              <a:sym typeface="Arial" panose="020B0604020202020204" pitchFamily="34" charset="0"/>
            </a:endParaRPr>
          </a:p>
        </p:txBody>
      </p:sp>
      <p:pic>
        <p:nvPicPr>
          <p:cNvPr id="4" name="图片 3"/>
          <p:cNvPicPr>
            <a:picLocks noChangeAspect="1"/>
          </p:cNvPicPr>
          <p:nvPr/>
        </p:nvPicPr>
        <p:blipFill>
          <a:blip r:embed="rId3"/>
          <a:stretch>
            <a:fillRect/>
          </a:stretch>
        </p:blipFill>
        <p:spPr>
          <a:xfrm>
            <a:off x="5277083" y="1527691"/>
            <a:ext cx="2056769" cy="1499077"/>
          </a:xfrm>
          <a:prstGeom prst="rect">
            <a:avLst/>
          </a:prstGeom>
        </p:spPr>
      </p:pic>
      <p:sp>
        <p:nvSpPr>
          <p:cNvPr id="10" name="Rectangle 18"/>
          <p:cNvSpPr>
            <a:spLocks noChangeArrowheads="1"/>
          </p:cNvSpPr>
          <p:nvPr/>
        </p:nvSpPr>
        <p:spPr bwMode="auto">
          <a:xfrm>
            <a:off x="5277082" y="1095517"/>
            <a:ext cx="2056769" cy="283154"/>
          </a:xfrm>
          <a:prstGeom prst="rect">
            <a:avLst/>
          </a:prstGeom>
        </p:spPr>
        <p:style>
          <a:lnRef idx="0">
            <a:schemeClr val="accent6"/>
          </a:lnRef>
          <a:fillRef idx="3">
            <a:schemeClr val="accent6"/>
          </a:fillRef>
          <a:effectRef idx="3">
            <a:schemeClr val="accent6"/>
          </a:effectRef>
          <a:fontRef idx="minor">
            <a:schemeClr val="lt1"/>
          </a:fontRef>
        </p:style>
        <p:txBody>
          <a:bodyPr wrap="square" lIns="0" tIns="0" rIns="0" bIns="0">
            <a:spAutoFit/>
          </a:bodyPr>
          <a:p>
            <a:pPr algn="ctr">
              <a:lnSpc>
                <a:spcPct val="120000"/>
              </a:lnSpc>
            </a:pPr>
            <a:r>
              <a:rPr lang="en-US" altLang="zh-CN" sz="1600" b="1" dirty="0" smtClean="0">
                <a:latin typeface="印品黑体" panose="00000500000000000000" pitchFamily="2" charset="-122"/>
                <a:ea typeface="印品黑体" panose="00000500000000000000" pitchFamily="2" charset="-122"/>
                <a:sym typeface="Arial" panose="020B0604020202020204" pitchFamily="34" charset="0"/>
              </a:rPr>
              <a:t>R9M</a:t>
            </a:r>
            <a:endParaRPr lang="en-US" altLang="zh-CN" sz="1600" b="1" dirty="0" smtClean="0">
              <a:latin typeface="印品黑体" panose="00000500000000000000" pitchFamily="2" charset="-122"/>
              <a:ea typeface="印品黑体" panose="00000500000000000000" pitchFamily="2" charset="-122"/>
              <a:sym typeface="Arial" panose="020B0604020202020204" pitchFamily="34" charset="0"/>
            </a:endParaRPr>
          </a:p>
        </p:txBody>
      </p:sp>
      <p:pic>
        <p:nvPicPr>
          <p:cNvPr id="108" name="图片 107"/>
          <p:cNvPicPr/>
          <p:nvPr/>
        </p:nvPicPr>
        <p:blipFill>
          <a:blip r:embed="rId4"/>
          <a:stretch>
            <a:fillRect/>
          </a:stretch>
        </p:blipFill>
        <p:spPr>
          <a:xfrm>
            <a:off x="7725410" y="1522730"/>
            <a:ext cx="2463800" cy="2284095"/>
          </a:xfrm>
          <a:prstGeom prst="rect">
            <a:avLst/>
          </a:prstGeom>
          <a:noFill/>
          <a:ln w="9525">
            <a:noFill/>
          </a:ln>
        </p:spPr>
      </p:pic>
      <p:sp>
        <p:nvSpPr>
          <p:cNvPr id="5" name="Rectangle 18"/>
          <p:cNvSpPr>
            <a:spLocks noChangeArrowheads="1"/>
          </p:cNvSpPr>
          <p:nvPr/>
        </p:nvSpPr>
        <p:spPr bwMode="auto">
          <a:xfrm>
            <a:off x="7725410" y="1095375"/>
            <a:ext cx="2464435" cy="294640"/>
          </a:xfrm>
          <a:prstGeom prst="rect">
            <a:avLst/>
          </a:prstGeom>
        </p:spPr>
        <p:style>
          <a:lnRef idx="0">
            <a:schemeClr val="accent6"/>
          </a:lnRef>
          <a:fillRef idx="3">
            <a:schemeClr val="accent6"/>
          </a:fillRef>
          <a:effectRef idx="3">
            <a:schemeClr val="accent6"/>
          </a:effectRef>
          <a:fontRef idx="minor">
            <a:schemeClr val="lt1"/>
          </a:fontRef>
        </p:style>
        <p:txBody>
          <a:bodyPr wrap="square" lIns="0" tIns="0" rIns="0" bIns="0">
            <a:spAutoFit/>
          </a:bodyPr>
          <a:p>
            <a:pPr algn="ctr">
              <a:lnSpc>
                <a:spcPct val="120000"/>
              </a:lnSpc>
            </a:pPr>
            <a:r>
              <a:rPr lang="en-US" altLang="zh-CN" sz="1600" b="1" dirty="0" smtClean="0">
                <a:latin typeface="印品黑体" panose="00000500000000000000" pitchFamily="2" charset="-122"/>
                <a:ea typeface="印品黑体" panose="00000500000000000000" pitchFamily="2" charset="-122"/>
                <a:sym typeface="Arial" panose="020B0604020202020204" pitchFamily="34" charset="0"/>
              </a:rPr>
              <a:t>H28K7M</a:t>
            </a:r>
            <a:endParaRPr lang="en-US" altLang="zh-CN" sz="1600" b="1" dirty="0" smtClean="0">
              <a:latin typeface="印品黑体" panose="00000500000000000000" pitchFamily="2" charset="-122"/>
              <a:ea typeface="印品黑体" panose="00000500000000000000" pitchFamily="2" charset="-122"/>
              <a:sym typeface="Arial" panose="020B0604020202020204" pitchFamily="34" charset="0"/>
            </a:endParaRPr>
          </a:p>
        </p:txBody>
      </p:sp>
      <p:pic>
        <p:nvPicPr>
          <p:cNvPr id="111" name="图片 110"/>
          <p:cNvPicPr/>
          <p:nvPr/>
        </p:nvPicPr>
        <p:blipFill>
          <a:blip r:embed="rId5"/>
          <a:stretch>
            <a:fillRect/>
          </a:stretch>
        </p:blipFill>
        <p:spPr>
          <a:xfrm>
            <a:off x="5289550" y="4264025"/>
            <a:ext cx="2032000" cy="2200275"/>
          </a:xfrm>
          <a:prstGeom prst="rect">
            <a:avLst/>
          </a:prstGeom>
          <a:noFill/>
          <a:ln w="9525">
            <a:noFill/>
          </a:ln>
        </p:spPr>
      </p:pic>
      <p:sp>
        <p:nvSpPr>
          <p:cNvPr id="6" name="Rectangle 18"/>
          <p:cNvSpPr>
            <a:spLocks noChangeArrowheads="1"/>
          </p:cNvSpPr>
          <p:nvPr/>
        </p:nvSpPr>
        <p:spPr bwMode="auto">
          <a:xfrm>
            <a:off x="5289782" y="3904122"/>
            <a:ext cx="2056769" cy="294640"/>
          </a:xfrm>
          <a:prstGeom prst="rect">
            <a:avLst/>
          </a:prstGeom>
        </p:spPr>
        <p:style>
          <a:lnRef idx="0">
            <a:schemeClr val="accent6"/>
          </a:lnRef>
          <a:fillRef idx="3">
            <a:schemeClr val="accent6"/>
          </a:fillRef>
          <a:effectRef idx="3">
            <a:schemeClr val="accent6"/>
          </a:effectRef>
          <a:fontRef idx="minor">
            <a:schemeClr val="lt1"/>
          </a:fontRef>
        </p:style>
        <p:txBody>
          <a:bodyPr wrap="square" lIns="0" tIns="0" rIns="0" bIns="0">
            <a:spAutoFit/>
          </a:bodyPr>
          <a:p>
            <a:pPr algn="ctr">
              <a:lnSpc>
                <a:spcPct val="120000"/>
              </a:lnSpc>
            </a:pPr>
            <a:r>
              <a:rPr lang="en-US" altLang="zh-CN" sz="1600" b="1" dirty="0" smtClean="0">
                <a:latin typeface="印品黑体" panose="00000500000000000000" pitchFamily="2" charset="-122"/>
                <a:ea typeface="印品黑体" panose="00000500000000000000" pitchFamily="2" charset="-122"/>
                <a:sym typeface="Arial" panose="020B0604020202020204" pitchFamily="34" charset="0"/>
              </a:rPr>
              <a:t>R15M</a:t>
            </a:r>
            <a:endParaRPr lang="en-US" altLang="zh-CN" sz="1600" b="1" dirty="0" smtClean="0">
              <a:latin typeface="印品黑体" panose="00000500000000000000" pitchFamily="2" charset="-122"/>
              <a:ea typeface="印品黑体" panose="00000500000000000000" pitchFamily="2" charset="-122"/>
              <a:sym typeface="Arial" panose="020B0604020202020204" pitchFamily="34" charset="0"/>
            </a:endParaRPr>
          </a:p>
        </p:txBody>
      </p:sp>
      <p:pic>
        <p:nvPicPr>
          <p:cNvPr id="112" name="图片 111"/>
          <p:cNvPicPr/>
          <p:nvPr/>
        </p:nvPicPr>
        <p:blipFill>
          <a:blip r:embed="rId6"/>
          <a:stretch>
            <a:fillRect/>
          </a:stretch>
        </p:blipFill>
        <p:spPr>
          <a:xfrm>
            <a:off x="7724775" y="4264025"/>
            <a:ext cx="2463800" cy="2352040"/>
          </a:xfrm>
          <a:prstGeom prst="rect">
            <a:avLst/>
          </a:prstGeom>
          <a:noFill/>
          <a:ln w="9525">
            <a:noFill/>
          </a:ln>
        </p:spPr>
      </p:pic>
      <p:sp>
        <p:nvSpPr>
          <p:cNvPr id="7" name="Rectangle 18"/>
          <p:cNvSpPr>
            <a:spLocks noChangeArrowheads="1"/>
          </p:cNvSpPr>
          <p:nvPr/>
        </p:nvSpPr>
        <p:spPr bwMode="auto">
          <a:xfrm>
            <a:off x="7724775" y="3888105"/>
            <a:ext cx="2464435" cy="294640"/>
          </a:xfrm>
          <a:prstGeom prst="rect">
            <a:avLst/>
          </a:prstGeom>
        </p:spPr>
        <p:style>
          <a:lnRef idx="0">
            <a:schemeClr val="accent6"/>
          </a:lnRef>
          <a:fillRef idx="3">
            <a:schemeClr val="accent6"/>
          </a:fillRef>
          <a:effectRef idx="3">
            <a:schemeClr val="accent6"/>
          </a:effectRef>
          <a:fontRef idx="minor">
            <a:schemeClr val="lt1"/>
          </a:fontRef>
        </p:style>
        <p:txBody>
          <a:bodyPr wrap="square" lIns="0" tIns="0" rIns="0" bIns="0">
            <a:spAutoFit/>
          </a:bodyPr>
          <a:p>
            <a:pPr algn="ctr">
              <a:lnSpc>
                <a:spcPct val="120000"/>
              </a:lnSpc>
            </a:pPr>
            <a:r>
              <a:rPr lang="en-US" altLang="zh-CN" sz="1600" b="1" dirty="0" smtClean="0">
                <a:latin typeface="印品黑体" panose="00000500000000000000" pitchFamily="2" charset="-122"/>
                <a:ea typeface="印品黑体" panose="00000500000000000000" pitchFamily="2" charset="-122"/>
                <a:sym typeface="Arial" panose="020B0604020202020204" pitchFamily="34" charset="0"/>
              </a:rPr>
              <a:t>H28J15M</a:t>
            </a:r>
            <a:endParaRPr lang="en-US" altLang="zh-CN" sz="1600" b="1" dirty="0" smtClean="0">
              <a:latin typeface="印品黑体" panose="00000500000000000000" pitchFamily="2" charset="-122"/>
              <a:ea typeface="印品黑体" panose="00000500000000000000" pitchFamily="2" charset="-122"/>
              <a:sym typeface="Arial" panose="020B0604020202020204" pitchFamily="34" charset="0"/>
            </a:endParaRPr>
          </a:p>
        </p:txBody>
      </p:sp>
      <p:sp>
        <p:nvSpPr>
          <p:cNvPr id="9" name="Rectangle 18"/>
          <p:cNvSpPr>
            <a:spLocks noChangeArrowheads="1"/>
          </p:cNvSpPr>
          <p:nvPr/>
        </p:nvSpPr>
        <p:spPr bwMode="auto">
          <a:xfrm>
            <a:off x="10533612" y="1095517"/>
            <a:ext cx="2056769" cy="294640"/>
          </a:xfrm>
          <a:prstGeom prst="rect">
            <a:avLst/>
          </a:prstGeom>
        </p:spPr>
        <p:style>
          <a:lnRef idx="0">
            <a:schemeClr val="accent6"/>
          </a:lnRef>
          <a:fillRef idx="3">
            <a:schemeClr val="accent6"/>
          </a:fillRef>
          <a:effectRef idx="3">
            <a:schemeClr val="accent6"/>
          </a:effectRef>
          <a:fontRef idx="minor">
            <a:schemeClr val="lt1"/>
          </a:fontRef>
        </p:style>
        <p:txBody>
          <a:bodyPr wrap="square" lIns="0" tIns="0" rIns="0" bIns="0">
            <a:spAutoFit/>
          </a:bodyPr>
          <a:p>
            <a:pPr algn="ctr">
              <a:lnSpc>
                <a:spcPct val="120000"/>
              </a:lnSpc>
            </a:pPr>
            <a:r>
              <a:rPr lang="en-US" altLang="zh-CN" sz="1600" b="1" dirty="0" smtClean="0">
                <a:latin typeface="印品黑体" panose="00000500000000000000" pitchFamily="2" charset="-122"/>
                <a:ea typeface="印品黑体" panose="00000500000000000000" pitchFamily="2" charset="-122"/>
                <a:sym typeface="Arial" panose="020B0604020202020204" pitchFamily="34" charset="0"/>
              </a:rPr>
              <a:t>MC7S</a:t>
            </a:r>
            <a:endParaRPr lang="en-US" altLang="zh-CN" sz="1600" b="1" dirty="0" smtClean="0">
              <a:latin typeface="印品黑体" panose="00000500000000000000" pitchFamily="2" charset="-122"/>
              <a:ea typeface="印品黑体" panose="00000500000000000000" pitchFamily="2" charset="-122"/>
              <a:sym typeface="Arial" panose="020B0604020202020204" pitchFamily="34" charset="0"/>
            </a:endParaRPr>
          </a:p>
        </p:txBody>
      </p:sp>
      <p:pic>
        <p:nvPicPr>
          <p:cNvPr id="113" name="图片 112"/>
          <p:cNvPicPr/>
          <p:nvPr/>
        </p:nvPicPr>
        <p:blipFill>
          <a:blip r:embed="rId7"/>
          <a:stretch>
            <a:fillRect/>
          </a:stretch>
        </p:blipFill>
        <p:spPr>
          <a:xfrm>
            <a:off x="10535920" y="1527810"/>
            <a:ext cx="2055495" cy="2038985"/>
          </a:xfrm>
          <a:prstGeom prst="rect">
            <a:avLst/>
          </a:prstGeom>
          <a:noFill/>
          <a:ln w="9525">
            <a:noFill/>
          </a:ln>
        </p:spPr>
      </p:pic>
      <p:sp>
        <p:nvSpPr>
          <p:cNvPr id="12" name="文本框 11"/>
          <p:cNvSpPr txBox="1"/>
          <p:nvPr/>
        </p:nvSpPr>
        <p:spPr>
          <a:xfrm>
            <a:off x="2540635" y="1168400"/>
            <a:ext cx="675005" cy="2582545"/>
          </a:xfrm>
          <a:prstGeom prst="rect">
            <a:avLst/>
          </a:prstGeom>
          <a:noFill/>
        </p:spPr>
        <p:txBody>
          <a:bodyPr vert="eaVert" wrap="square" rtlCol="0">
            <a:spAutoFit/>
          </a:bodyPr>
          <a:p>
            <a:r>
              <a:rPr lang="en-US" altLang="zh-CN" sz="3200" b="1"/>
              <a:t>Drive </a:t>
            </a:r>
            <a:r>
              <a:rPr lang="en-US" altLang="zh-CN" sz="3200" b="1"/>
              <a:t>side</a:t>
            </a:r>
            <a:endParaRPr lang="en-US" altLang="zh-CN" sz="3200" b="1"/>
          </a:p>
        </p:txBody>
      </p:sp>
      <p:sp>
        <p:nvSpPr>
          <p:cNvPr id="14" name="文本框 13"/>
          <p:cNvSpPr txBox="1"/>
          <p:nvPr/>
        </p:nvSpPr>
        <p:spPr>
          <a:xfrm>
            <a:off x="11224260" y="4010025"/>
            <a:ext cx="675005" cy="2454275"/>
          </a:xfrm>
          <a:prstGeom prst="rect">
            <a:avLst/>
          </a:prstGeom>
          <a:noFill/>
        </p:spPr>
        <p:txBody>
          <a:bodyPr vert="eaVert" wrap="square" rtlCol="0">
            <a:spAutoFit/>
          </a:bodyPr>
          <a:p>
            <a:r>
              <a:rPr lang="en-US" altLang="zh-CN" sz="3200" b="1"/>
              <a:t>Motor </a:t>
            </a:r>
            <a:r>
              <a:rPr lang="en-US" altLang="zh-CN" sz="3200" b="1"/>
              <a:t>side</a:t>
            </a:r>
            <a:endParaRPr lang="en-US" altLang="zh-CN" sz="3200" b="1"/>
          </a:p>
        </p:txBody>
      </p:sp>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timing>
    <p:tnLst>
      <p:par>
        <p:cTn id="1" dur="indefinite" restart="never" nodeType="tmRoot"/>
      </p:par>
    </p:tnLst>
    <p:bldLst>
      <p:bldP spid="15" grpId="0" bldLvl="0" animBg="1"/>
      <p:bldP spid="3" grpId="0" bldLvl="0" animBg="1"/>
      <p:bldP spid="10" grpId="0" bldLvl="0" animBg="1"/>
      <p:bldP spid="5" grpId="0" bldLvl="0" animBg="1"/>
      <p:bldP spid="6" grpId="0" bldLvl="0" animBg="1"/>
      <p:bldP spid="7" grpId="0" bldLvl="0" animBg="1"/>
      <p:bldP spid="9" grpId="0" bldLvl="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pPr algn="l">
              <a:buClrTx/>
              <a:buSzTx/>
              <a:buFontTx/>
            </a:pPr>
            <a:r>
              <a:rPr>
                <a:ln w="6350">
                  <a:noFill/>
                </a:ln>
                <a:solidFill>
                  <a:schemeClr val="tx1"/>
                </a:solidFill>
                <a:cs typeface="微软雅黑" panose="020B0503020204020204" pitchFamily="34" charset="-122"/>
              </a:rPr>
              <a:t>E-J1394-R9M(60-80</a:t>
            </a:r>
            <a:r>
              <a:rPr lang="en-US" altLang="zh-CN">
                <a:ln w="6350">
                  <a:noFill/>
                </a:ln>
                <a:solidFill>
                  <a:schemeClr val="tx1"/>
                </a:solidFill>
                <a:cs typeface="微软雅黑" panose="020B0503020204020204" pitchFamily="34" charset="-122"/>
              </a:rPr>
              <a:t> </a:t>
            </a:r>
            <a:r>
              <a:rPr>
                <a:ln w="6350">
                  <a:noFill/>
                </a:ln>
                <a:solidFill>
                  <a:schemeClr val="tx1"/>
                </a:solidFill>
                <a:cs typeface="微软雅黑" panose="020B0503020204020204" pitchFamily="34" charset="-122"/>
                <a:sym typeface="+mn-ea"/>
              </a:rPr>
              <a:t>flange</a:t>
            </a:r>
            <a:r>
              <a:rPr>
                <a:ln w="6350">
                  <a:noFill/>
                </a:ln>
                <a:solidFill>
                  <a:schemeClr val="tx1"/>
                </a:solidFill>
                <a:cs typeface="微软雅黑" panose="020B0503020204020204" pitchFamily="34" charset="-122"/>
              </a:rPr>
              <a:t>)</a:t>
            </a:r>
            <a:endParaRPr>
              <a:ln w="6350">
                <a:noFill/>
              </a:ln>
              <a:solidFill>
                <a:schemeClr val="tx1"/>
              </a:solidFill>
              <a:cs typeface="微软雅黑" panose="020B0503020204020204" pitchFamily="34" charset="-122"/>
            </a:endParaRPr>
          </a:p>
        </p:txBody>
      </p:sp>
      <p:pic>
        <p:nvPicPr>
          <p:cNvPr id="4" name="图片 3"/>
          <p:cNvPicPr>
            <a:picLocks noChangeAspect="1"/>
          </p:cNvPicPr>
          <p:nvPr/>
        </p:nvPicPr>
        <p:blipFill>
          <a:blip r:embed="rId1"/>
          <a:stretch>
            <a:fillRect/>
          </a:stretch>
        </p:blipFill>
        <p:spPr>
          <a:xfrm>
            <a:off x="11254145" y="1169576"/>
            <a:ext cx="1509241" cy="5142833"/>
          </a:xfrm>
          <a:prstGeom prst="rect">
            <a:avLst/>
          </a:prstGeom>
        </p:spPr>
      </p:pic>
      <p:pic>
        <p:nvPicPr>
          <p:cNvPr id="6" name="图片 5"/>
          <p:cNvPicPr>
            <a:picLocks noChangeAspect="1"/>
          </p:cNvPicPr>
          <p:nvPr/>
        </p:nvPicPr>
        <p:blipFill>
          <a:blip r:embed="rId2"/>
          <a:stretch>
            <a:fillRect/>
          </a:stretch>
        </p:blipFill>
        <p:spPr>
          <a:xfrm>
            <a:off x="165100" y="1169670"/>
            <a:ext cx="2758440" cy="2762885"/>
          </a:xfrm>
          <a:prstGeom prst="rect">
            <a:avLst/>
          </a:prstGeom>
        </p:spPr>
      </p:pic>
      <p:pic>
        <p:nvPicPr>
          <p:cNvPr id="13" name="图片 12"/>
          <p:cNvPicPr>
            <a:picLocks noChangeAspect="1"/>
          </p:cNvPicPr>
          <p:nvPr/>
        </p:nvPicPr>
        <p:blipFill>
          <a:blip r:embed="rId3"/>
          <a:stretch>
            <a:fillRect/>
          </a:stretch>
        </p:blipFill>
        <p:spPr>
          <a:xfrm>
            <a:off x="8806180" y="4425950"/>
            <a:ext cx="1456690" cy="2233930"/>
          </a:xfrm>
          <a:prstGeom prst="rect">
            <a:avLst/>
          </a:prstGeom>
        </p:spPr>
      </p:pic>
      <p:pic>
        <p:nvPicPr>
          <p:cNvPr id="7" name="图片 6"/>
          <p:cNvPicPr>
            <a:picLocks noChangeAspect="1"/>
          </p:cNvPicPr>
          <p:nvPr/>
        </p:nvPicPr>
        <p:blipFill>
          <a:blip r:embed="rId4"/>
          <a:stretch>
            <a:fillRect/>
          </a:stretch>
        </p:blipFill>
        <p:spPr>
          <a:xfrm>
            <a:off x="5497195" y="4015105"/>
            <a:ext cx="3150870" cy="2644775"/>
          </a:xfrm>
          <a:prstGeom prst="rect">
            <a:avLst/>
          </a:prstGeom>
        </p:spPr>
      </p:pic>
      <p:pic>
        <p:nvPicPr>
          <p:cNvPr id="8" name="图片 7"/>
          <p:cNvPicPr>
            <a:picLocks noChangeAspect="1"/>
          </p:cNvPicPr>
          <p:nvPr/>
        </p:nvPicPr>
        <p:blipFill>
          <a:blip r:embed="rId5"/>
          <a:stretch>
            <a:fillRect/>
          </a:stretch>
        </p:blipFill>
        <p:spPr>
          <a:xfrm>
            <a:off x="2376805" y="4552315"/>
            <a:ext cx="2891155" cy="2107565"/>
          </a:xfrm>
          <a:prstGeom prst="rect">
            <a:avLst/>
          </a:prstGeom>
        </p:spPr>
      </p:pic>
      <p:sp>
        <p:nvSpPr>
          <p:cNvPr id="9" name="椭圆 8"/>
          <p:cNvSpPr/>
          <p:nvPr/>
        </p:nvSpPr>
        <p:spPr>
          <a:xfrm>
            <a:off x="11974195" y="5281295"/>
            <a:ext cx="702310" cy="1031240"/>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 name="椭圆 10"/>
          <p:cNvSpPr/>
          <p:nvPr/>
        </p:nvSpPr>
        <p:spPr>
          <a:xfrm>
            <a:off x="596900" y="2392045"/>
            <a:ext cx="613410" cy="811530"/>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 name="Rectangle 18"/>
          <p:cNvSpPr>
            <a:spLocks noChangeArrowheads="1"/>
          </p:cNvSpPr>
          <p:nvPr/>
        </p:nvSpPr>
        <p:spPr bwMode="auto">
          <a:xfrm>
            <a:off x="8805545" y="4425950"/>
            <a:ext cx="1456690" cy="294640"/>
          </a:xfrm>
          <a:prstGeom prst="rect">
            <a:avLst/>
          </a:prstGeom>
        </p:spPr>
        <p:style>
          <a:lnRef idx="0">
            <a:schemeClr val="accent6"/>
          </a:lnRef>
          <a:fillRef idx="3">
            <a:schemeClr val="accent6"/>
          </a:fillRef>
          <a:effectRef idx="3">
            <a:schemeClr val="accent6"/>
          </a:effectRef>
          <a:fontRef idx="minor">
            <a:schemeClr val="lt1"/>
          </a:fontRef>
        </p:style>
        <p:txBody>
          <a:bodyPr wrap="square" lIns="0" tIns="0" rIns="0" bIns="0">
            <a:spAutoFit/>
          </a:bodyPr>
          <a:p>
            <a:pPr algn="ctr">
              <a:lnSpc>
                <a:spcPct val="120000"/>
              </a:lnSpc>
            </a:pPr>
            <a:r>
              <a:rPr lang="en-US" altLang="zh-CN" sz="1600" b="1" dirty="0" smtClean="0">
                <a:latin typeface="印品黑体" panose="00000500000000000000" pitchFamily="2" charset="-122"/>
                <a:ea typeface="印品黑体" panose="00000500000000000000" pitchFamily="2" charset="-122"/>
                <a:sym typeface="Arial" panose="020B0604020202020204" pitchFamily="34" charset="0"/>
              </a:rPr>
              <a:t>J1394</a:t>
            </a:r>
            <a:endParaRPr lang="en-US" altLang="zh-CN" sz="1600" b="1" dirty="0" smtClean="0">
              <a:latin typeface="印品黑体" panose="00000500000000000000" pitchFamily="2" charset="-122"/>
              <a:ea typeface="印品黑体" panose="00000500000000000000" pitchFamily="2" charset="-122"/>
              <a:sym typeface="Arial" panose="020B0604020202020204" pitchFamily="34" charset="0"/>
            </a:endParaRPr>
          </a:p>
        </p:txBody>
      </p:sp>
      <p:sp>
        <p:nvSpPr>
          <p:cNvPr id="10" name="Rectangle 18"/>
          <p:cNvSpPr>
            <a:spLocks noChangeArrowheads="1"/>
          </p:cNvSpPr>
          <p:nvPr/>
        </p:nvSpPr>
        <p:spPr bwMode="auto">
          <a:xfrm>
            <a:off x="2397125" y="4552315"/>
            <a:ext cx="2891155" cy="294640"/>
          </a:xfrm>
          <a:prstGeom prst="rect">
            <a:avLst/>
          </a:prstGeom>
        </p:spPr>
        <p:style>
          <a:lnRef idx="0">
            <a:schemeClr val="accent6"/>
          </a:lnRef>
          <a:fillRef idx="3">
            <a:schemeClr val="accent6"/>
          </a:fillRef>
          <a:effectRef idx="3">
            <a:schemeClr val="accent6"/>
          </a:effectRef>
          <a:fontRef idx="minor">
            <a:schemeClr val="lt1"/>
          </a:fontRef>
        </p:style>
        <p:txBody>
          <a:bodyPr wrap="square" lIns="0" tIns="0" rIns="0" bIns="0">
            <a:spAutoFit/>
          </a:bodyPr>
          <a:p>
            <a:pPr algn="ctr">
              <a:lnSpc>
                <a:spcPct val="120000"/>
              </a:lnSpc>
            </a:pPr>
            <a:r>
              <a:rPr lang="en-US" altLang="zh-CN" sz="1600" b="1" dirty="0" smtClean="0">
                <a:latin typeface="印品黑体" panose="00000500000000000000" pitchFamily="2" charset="-122"/>
                <a:ea typeface="印品黑体" panose="00000500000000000000" pitchFamily="2" charset="-122"/>
                <a:sym typeface="Arial" panose="020B0604020202020204" pitchFamily="34" charset="0"/>
              </a:rPr>
              <a:t>R9M</a:t>
            </a:r>
            <a:endParaRPr lang="en-US" altLang="zh-CN" sz="1600" b="1" dirty="0" smtClean="0">
              <a:latin typeface="印品黑体" panose="00000500000000000000" pitchFamily="2" charset="-122"/>
              <a:ea typeface="印品黑体" panose="00000500000000000000" pitchFamily="2" charset="-122"/>
              <a:sym typeface="Arial" panose="020B0604020202020204" pitchFamily="34" charset="0"/>
            </a:endParaRPr>
          </a:p>
        </p:txBody>
      </p:sp>
      <p:pic>
        <p:nvPicPr>
          <p:cNvPr id="12" name="图片 11"/>
          <p:cNvPicPr>
            <a:picLocks noChangeAspect="1"/>
          </p:cNvPicPr>
          <p:nvPr/>
        </p:nvPicPr>
        <p:blipFill>
          <a:blip r:embed="rId6"/>
          <a:stretch>
            <a:fillRect/>
          </a:stretch>
        </p:blipFill>
        <p:spPr>
          <a:xfrm>
            <a:off x="3117215" y="1240155"/>
            <a:ext cx="7677150" cy="2524125"/>
          </a:xfrm>
          <a:prstGeom prst="rect">
            <a:avLst/>
          </a:prstGeom>
        </p:spPr>
      </p:pic>
      <p:sp>
        <p:nvSpPr>
          <p:cNvPr id="24" name="文本框 23"/>
          <p:cNvSpPr txBox="1"/>
          <p:nvPr/>
        </p:nvSpPr>
        <p:spPr>
          <a:xfrm>
            <a:off x="5561965" y="5057775"/>
            <a:ext cx="456565" cy="275590"/>
          </a:xfrm>
          <a:prstGeom prst="rect">
            <a:avLst/>
          </a:prstGeom>
          <a:solidFill>
            <a:schemeClr val="bg1"/>
          </a:solidFill>
        </p:spPr>
        <p:txBody>
          <a:bodyPr wrap="none" rtlCol="0">
            <a:spAutoFit/>
          </a:bodyPr>
          <a:p>
            <a:r>
              <a:rPr lang="en-US" altLang="zh-CN" sz="1200">
                <a:solidFill>
                  <a:schemeClr val="tx1"/>
                </a:solidFill>
              </a:rPr>
              <a:t>Blue</a:t>
            </a:r>
            <a:endParaRPr lang="en-US" altLang="zh-CN" sz="1200">
              <a:solidFill>
                <a:schemeClr val="tx1"/>
              </a:solidFill>
            </a:endParaRPr>
          </a:p>
        </p:txBody>
      </p:sp>
      <p:sp>
        <p:nvSpPr>
          <p:cNvPr id="25" name="文本框 24"/>
          <p:cNvSpPr txBox="1"/>
          <p:nvPr/>
        </p:nvSpPr>
        <p:spPr>
          <a:xfrm>
            <a:off x="5347970" y="5346065"/>
            <a:ext cx="639445" cy="275590"/>
          </a:xfrm>
          <a:prstGeom prst="rect">
            <a:avLst/>
          </a:prstGeom>
          <a:solidFill>
            <a:schemeClr val="bg1"/>
          </a:solidFill>
        </p:spPr>
        <p:txBody>
          <a:bodyPr wrap="square" rtlCol="0">
            <a:spAutoFit/>
          </a:bodyPr>
          <a:p>
            <a:r>
              <a:rPr lang="en-US" altLang="zh-CN" sz="1200">
                <a:solidFill>
                  <a:schemeClr val="tx1"/>
                </a:solidFill>
              </a:rPr>
              <a:t>Orange</a:t>
            </a:r>
            <a:endParaRPr lang="en-US" altLang="zh-CN" sz="1200">
              <a:solidFill>
                <a:schemeClr val="tx1"/>
              </a:solidFill>
            </a:endParaRPr>
          </a:p>
        </p:txBody>
      </p:sp>
      <p:sp>
        <p:nvSpPr>
          <p:cNvPr id="26" name="文本框 25"/>
          <p:cNvSpPr txBox="1"/>
          <p:nvPr/>
        </p:nvSpPr>
        <p:spPr>
          <a:xfrm>
            <a:off x="5455285" y="5578475"/>
            <a:ext cx="568960" cy="275590"/>
          </a:xfrm>
          <a:prstGeom prst="rect">
            <a:avLst/>
          </a:prstGeom>
          <a:solidFill>
            <a:schemeClr val="bg1"/>
          </a:solidFill>
        </p:spPr>
        <p:txBody>
          <a:bodyPr wrap="square" rtlCol="0">
            <a:spAutoFit/>
          </a:bodyPr>
          <a:p>
            <a:r>
              <a:rPr lang="en-US" altLang="zh-CN" sz="1200">
                <a:solidFill>
                  <a:schemeClr val="tx1"/>
                </a:solidFill>
              </a:rPr>
              <a:t>Green</a:t>
            </a:r>
            <a:endParaRPr lang="en-US" altLang="zh-CN" sz="1200">
              <a:solidFill>
                <a:schemeClr val="tx1"/>
              </a:solidFill>
            </a:endParaRPr>
          </a:p>
        </p:txBody>
      </p:sp>
      <p:sp>
        <p:nvSpPr>
          <p:cNvPr id="27" name="文本框 26"/>
          <p:cNvSpPr txBox="1"/>
          <p:nvPr/>
        </p:nvSpPr>
        <p:spPr>
          <a:xfrm>
            <a:off x="5420360" y="5864225"/>
            <a:ext cx="597535" cy="275590"/>
          </a:xfrm>
          <a:prstGeom prst="rect">
            <a:avLst/>
          </a:prstGeom>
          <a:solidFill>
            <a:schemeClr val="bg1"/>
          </a:solidFill>
        </p:spPr>
        <p:txBody>
          <a:bodyPr wrap="square" rtlCol="0">
            <a:spAutoFit/>
          </a:bodyPr>
          <a:p>
            <a:r>
              <a:rPr lang="en-US" altLang="zh-CN" sz="1200">
                <a:solidFill>
                  <a:schemeClr val="tx1"/>
                </a:solidFill>
              </a:rPr>
              <a:t>Brown</a:t>
            </a:r>
            <a:endParaRPr lang="en-US" altLang="zh-CN" sz="1200">
              <a:solidFill>
                <a:schemeClr val="tx1"/>
              </a:solidFill>
            </a:endParaRPr>
          </a:p>
        </p:txBody>
      </p:sp>
      <p:sp>
        <p:nvSpPr>
          <p:cNvPr id="14" name="文本框 13"/>
          <p:cNvSpPr txBox="1"/>
          <p:nvPr/>
        </p:nvSpPr>
        <p:spPr>
          <a:xfrm>
            <a:off x="5441315" y="6208395"/>
            <a:ext cx="597535" cy="275590"/>
          </a:xfrm>
          <a:prstGeom prst="rect">
            <a:avLst/>
          </a:prstGeom>
          <a:solidFill>
            <a:schemeClr val="bg1"/>
          </a:solidFill>
        </p:spPr>
        <p:txBody>
          <a:bodyPr wrap="square" rtlCol="0">
            <a:spAutoFit/>
          </a:bodyPr>
          <a:p>
            <a:r>
              <a:rPr lang="en-US" altLang="zh-CN" sz="1200">
                <a:solidFill>
                  <a:schemeClr val="tx1"/>
                </a:solidFill>
              </a:rPr>
              <a:t>shield </a:t>
            </a:r>
            <a:endParaRPr lang="en-US" altLang="zh-CN" sz="1200">
              <a:solidFill>
                <a:schemeClr val="tx1"/>
              </a:solidFill>
            </a:endParaRPr>
          </a:p>
        </p:txBody>
      </p:sp>
      <p:sp>
        <p:nvSpPr>
          <p:cNvPr id="15" name="文本框 14"/>
          <p:cNvSpPr txBox="1"/>
          <p:nvPr/>
        </p:nvSpPr>
        <p:spPr>
          <a:xfrm>
            <a:off x="7869555" y="6208395"/>
            <a:ext cx="597535" cy="275590"/>
          </a:xfrm>
          <a:prstGeom prst="rect">
            <a:avLst/>
          </a:prstGeom>
          <a:solidFill>
            <a:schemeClr val="bg1"/>
          </a:solidFill>
        </p:spPr>
        <p:txBody>
          <a:bodyPr wrap="square" rtlCol="0">
            <a:spAutoFit/>
          </a:bodyPr>
          <a:p>
            <a:r>
              <a:rPr lang="en-US" altLang="zh-CN" sz="1200">
                <a:solidFill>
                  <a:schemeClr val="tx1"/>
                </a:solidFill>
              </a:rPr>
              <a:t>Shell</a:t>
            </a:r>
            <a:endParaRPr lang="en-US" altLang="zh-CN" sz="1200">
              <a:solidFill>
                <a:schemeClr val="tx1"/>
              </a:solidFill>
            </a:endParaRPr>
          </a:p>
        </p:txBody>
      </p:sp>
      <p:sp>
        <p:nvSpPr>
          <p:cNvPr id="33" name="文本框 32"/>
          <p:cNvSpPr txBox="1"/>
          <p:nvPr/>
        </p:nvSpPr>
        <p:spPr>
          <a:xfrm>
            <a:off x="6069330" y="4048125"/>
            <a:ext cx="2012950" cy="398780"/>
          </a:xfrm>
          <a:prstGeom prst="rect">
            <a:avLst/>
          </a:prstGeom>
          <a:solidFill>
            <a:schemeClr val="bg1"/>
          </a:solidFill>
        </p:spPr>
        <p:txBody>
          <a:bodyPr wrap="square" rtlCol="0">
            <a:spAutoFit/>
          </a:bodyPr>
          <a:p>
            <a:r>
              <a:rPr lang="en-US" altLang="zh-CN" sz="2000">
                <a:solidFill>
                  <a:schemeClr val="tx1"/>
                </a:solidFill>
              </a:rPr>
              <a:t> wiring diagram </a:t>
            </a:r>
            <a:endParaRPr lang="en-US" altLang="zh-CN" sz="2000">
              <a:solidFill>
                <a:schemeClr val="tx1"/>
              </a:solidFill>
            </a:endParaRPr>
          </a:p>
        </p:txBody>
      </p:sp>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timing>
    <p:tnLst>
      <p:par>
        <p:cTn id="1" dur="indefinite" restart="never" nodeType="tmRoot"/>
      </p:par>
    </p:tnLst>
    <p:bldLst>
      <p:bldP spid="5" grpId="0" animBg="1"/>
      <p:bldP spid="10" grpId="0" animBg="1"/>
      <p:bldP spid="9" grpId="0" animBg="1"/>
      <p:bldP spid="1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a:ln w="6350">
                  <a:noFill/>
                </a:ln>
                <a:solidFill>
                  <a:schemeClr val="tx1"/>
                </a:solidFill>
                <a:cs typeface="微软雅黑" panose="020B0503020204020204" pitchFamily="34" charset="-122"/>
              </a:rPr>
              <a:t>E-J1394-H28K7M（110-130</a:t>
            </a:r>
            <a:r>
              <a:rPr lang="en-US" altLang="zh-CN">
                <a:ln w="6350">
                  <a:noFill/>
                </a:ln>
                <a:solidFill>
                  <a:schemeClr val="tx1"/>
                </a:solidFill>
                <a:cs typeface="微软雅黑" panose="020B0503020204020204" pitchFamily="34" charset="-122"/>
              </a:rPr>
              <a:t> </a:t>
            </a:r>
            <a:r>
              <a:rPr>
                <a:ln w="6350">
                  <a:noFill/>
                </a:ln>
                <a:solidFill>
                  <a:schemeClr val="tx1"/>
                </a:solidFill>
                <a:cs typeface="微软雅黑" panose="020B0503020204020204" pitchFamily="34" charset="-122"/>
                <a:sym typeface="+mn-ea"/>
              </a:rPr>
              <a:t>flange</a:t>
            </a:r>
            <a:r>
              <a:rPr>
                <a:ln w="6350">
                  <a:noFill/>
                </a:ln>
                <a:solidFill>
                  <a:schemeClr val="tx1"/>
                </a:solidFill>
                <a:cs typeface="微软雅黑" panose="020B0503020204020204" pitchFamily="34" charset="-122"/>
              </a:rPr>
              <a:t>）</a:t>
            </a:r>
            <a:endParaRPr>
              <a:ln w="6350">
                <a:noFill/>
              </a:ln>
              <a:solidFill>
                <a:schemeClr val="tx1"/>
              </a:solidFill>
              <a:cs typeface="微软雅黑" panose="020B0503020204020204" pitchFamily="34" charset="-122"/>
            </a:endParaRPr>
          </a:p>
        </p:txBody>
      </p:sp>
      <p:pic>
        <p:nvPicPr>
          <p:cNvPr id="101" name="图片 100"/>
          <p:cNvPicPr/>
          <p:nvPr/>
        </p:nvPicPr>
        <p:blipFill>
          <a:blip r:embed="rId1"/>
          <a:stretch>
            <a:fillRect/>
          </a:stretch>
        </p:blipFill>
        <p:spPr>
          <a:xfrm>
            <a:off x="9885680" y="1168400"/>
            <a:ext cx="2795270" cy="5531485"/>
          </a:xfrm>
          <a:prstGeom prst="rect">
            <a:avLst/>
          </a:prstGeom>
          <a:noFill/>
          <a:ln w="9525">
            <a:noFill/>
          </a:ln>
        </p:spPr>
      </p:pic>
      <p:pic>
        <p:nvPicPr>
          <p:cNvPr id="104" name="图片 103"/>
          <p:cNvPicPr/>
          <p:nvPr/>
        </p:nvPicPr>
        <p:blipFill>
          <a:blip r:embed="rId2"/>
          <a:stretch>
            <a:fillRect/>
          </a:stretch>
        </p:blipFill>
        <p:spPr>
          <a:xfrm>
            <a:off x="165100" y="1168400"/>
            <a:ext cx="3302000" cy="2835910"/>
          </a:xfrm>
          <a:prstGeom prst="rect">
            <a:avLst/>
          </a:prstGeom>
          <a:noFill/>
          <a:ln w="9525">
            <a:noFill/>
          </a:ln>
        </p:spPr>
      </p:pic>
      <p:pic>
        <p:nvPicPr>
          <p:cNvPr id="3" name="图片 2"/>
          <p:cNvPicPr>
            <a:picLocks noChangeAspect="1"/>
          </p:cNvPicPr>
          <p:nvPr/>
        </p:nvPicPr>
        <p:blipFill>
          <a:blip r:embed="rId3"/>
          <a:stretch>
            <a:fillRect/>
          </a:stretch>
        </p:blipFill>
        <p:spPr>
          <a:xfrm>
            <a:off x="3549015" y="1024255"/>
            <a:ext cx="6179820" cy="1630680"/>
          </a:xfrm>
          <a:prstGeom prst="rect">
            <a:avLst/>
          </a:prstGeom>
        </p:spPr>
      </p:pic>
      <p:pic>
        <p:nvPicPr>
          <p:cNvPr id="4" name="图片 3"/>
          <p:cNvPicPr>
            <a:picLocks noChangeAspect="1"/>
          </p:cNvPicPr>
          <p:nvPr/>
        </p:nvPicPr>
        <p:blipFill>
          <a:blip r:embed="rId4"/>
          <a:stretch>
            <a:fillRect/>
          </a:stretch>
        </p:blipFill>
        <p:spPr>
          <a:xfrm>
            <a:off x="4398010" y="2439670"/>
            <a:ext cx="4625340" cy="2072640"/>
          </a:xfrm>
          <a:prstGeom prst="rect">
            <a:avLst/>
          </a:prstGeom>
        </p:spPr>
      </p:pic>
      <p:sp>
        <p:nvSpPr>
          <p:cNvPr id="11" name="椭圆 10"/>
          <p:cNvSpPr/>
          <p:nvPr/>
        </p:nvSpPr>
        <p:spPr>
          <a:xfrm>
            <a:off x="236855" y="2104390"/>
            <a:ext cx="754380" cy="895985"/>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5" name="图片 4"/>
          <p:cNvPicPr>
            <a:picLocks noChangeAspect="1"/>
          </p:cNvPicPr>
          <p:nvPr/>
        </p:nvPicPr>
        <p:blipFill>
          <a:blip r:embed="rId5"/>
          <a:stretch>
            <a:fillRect/>
          </a:stretch>
        </p:blipFill>
        <p:spPr>
          <a:xfrm>
            <a:off x="4556760" y="4408805"/>
            <a:ext cx="3116580" cy="2407920"/>
          </a:xfrm>
          <a:prstGeom prst="rect">
            <a:avLst/>
          </a:prstGeom>
        </p:spPr>
      </p:pic>
      <p:pic>
        <p:nvPicPr>
          <p:cNvPr id="13" name="图片 12"/>
          <p:cNvPicPr>
            <a:picLocks noChangeAspect="1"/>
          </p:cNvPicPr>
          <p:nvPr/>
        </p:nvPicPr>
        <p:blipFill>
          <a:blip r:embed="rId6"/>
          <a:stretch>
            <a:fillRect/>
          </a:stretch>
        </p:blipFill>
        <p:spPr>
          <a:xfrm>
            <a:off x="7941310" y="4464050"/>
            <a:ext cx="1398270" cy="2143760"/>
          </a:xfrm>
          <a:prstGeom prst="rect">
            <a:avLst/>
          </a:prstGeom>
        </p:spPr>
      </p:pic>
      <p:pic>
        <p:nvPicPr>
          <p:cNvPr id="108" name="图片 107"/>
          <p:cNvPicPr/>
          <p:nvPr/>
        </p:nvPicPr>
        <p:blipFill>
          <a:blip r:embed="rId7"/>
          <a:stretch>
            <a:fillRect/>
          </a:stretch>
        </p:blipFill>
        <p:spPr>
          <a:xfrm>
            <a:off x="1824990" y="4480560"/>
            <a:ext cx="2463800" cy="2284095"/>
          </a:xfrm>
          <a:prstGeom prst="rect">
            <a:avLst/>
          </a:prstGeom>
          <a:noFill/>
          <a:ln w="9525">
            <a:noFill/>
          </a:ln>
        </p:spPr>
      </p:pic>
      <p:sp>
        <p:nvSpPr>
          <p:cNvPr id="6" name="椭圆 5"/>
          <p:cNvSpPr/>
          <p:nvPr/>
        </p:nvSpPr>
        <p:spPr>
          <a:xfrm>
            <a:off x="11757660" y="5633085"/>
            <a:ext cx="754380" cy="895985"/>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 name="Rectangle 18"/>
          <p:cNvSpPr>
            <a:spLocks noChangeArrowheads="1"/>
          </p:cNvSpPr>
          <p:nvPr/>
        </p:nvSpPr>
        <p:spPr bwMode="auto">
          <a:xfrm>
            <a:off x="7941310" y="4464050"/>
            <a:ext cx="1424940" cy="294640"/>
          </a:xfrm>
          <a:prstGeom prst="rect">
            <a:avLst/>
          </a:prstGeom>
        </p:spPr>
        <p:style>
          <a:lnRef idx="0">
            <a:schemeClr val="accent6"/>
          </a:lnRef>
          <a:fillRef idx="3">
            <a:schemeClr val="accent6"/>
          </a:fillRef>
          <a:effectRef idx="3">
            <a:schemeClr val="accent6"/>
          </a:effectRef>
          <a:fontRef idx="minor">
            <a:schemeClr val="lt1"/>
          </a:fontRef>
        </p:style>
        <p:txBody>
          <a:bodyPr wrap="square" lIns="0" tIns="0" rIns="0" bIns="0">
            <a:spAutoFit/>
          </a:bodyPr>
          <a:p>
            <a:pPr algn="ctr">
              <a:lnSpc>
                <a:spcPct val="120000"/>
              </a:lnSpc>
            </a:pPr>
            <a:r>
              <a:rPr lang="en-US" altLang="zh-CN" sz="1600" b="1" dirty="0" smtClean="0">
                <a:latin typeface="印品黑体" panose="00000500000000000000" pitchFamily="2" charset="-122"/>
                <a:ea typeface="印品黑体" panose="00000500000000000000" pitchFamily="2" charset="-122"/>
                <a:sym typeface="Arial" panose="020B0604020202020204" pitchFamily="34" charset="0"/>
              </a:rPr>
              <a:t>J1394</a:t>
            </a:r>
            <a:endParaRPr lang="en-US" altLang="zh-CN" sz="1600" b="1" dirty="0" smtClean="0">
              <a:latin typeface="印品黑体" panose="00000500000000000000" pitchFamily="2" charset="-122"/>
              <a:ea typeface="印品黑体" panose="00000500000000000000" pitchFamily="2" charset="-122"/>
              <a:sym typeface="Arial" panose="020B0604020202020204" pitchFamily="34" charset="0"/>
            </a:endParaRPr>
          </a:p>
        </p:txBody>
      </p:sp>
      <p:sp>
        <p:nvSpPr>
          <p:cNvPr id="8" name="Rectangle 18"/>
          <p:cNvSpPr>
            <a:spLocks noChangeArrowheads="1"/>
          </p:cNvSpPr>
          <p:nvPr/>
        </p:nvSpPr>
        <p:spPr bwMode="auto">
          <a:xfrm>
            <a:off x="1821180" y="4440555"/>
            <a:ext cx="2464435" cy="294640"/>
          </a:xfrm>
          <a:prstGeom prst="rect">
            <a:avLst/>
          </a:prstGeom>
        </p:spPr>
        <p:style>
          <a:lnRef idx="0">
            <a:schemeClr val="accent6"/>
          </a:lnRef>
          <a:fillRef idx="3">
            <a:schemeClr val="accent6"/>
          </a:fillRef>
          <a:effectRef idx="3">
            <a:schemeClr val="accent6"/>
          </a:effectRef>
          <a:fontRef idx="minor">
            <a:schemeClr val="lt1"/>
          </a:fontRef>
        </p:style>
        <p:txBody>
          <a:bodyPr wrap="square" lIns="0" tIns="0" rIns="0" bIns="0">
            <a:spAutoFit/>
          </a:bodyPr>
          <a:p>
            <a:pPr algn="ctr">
              <a:lnSpc>
                <a:spcPct val="120000"/>
              </a:lnSpc>
            </a:pPr>
            <a:r>
              <a:rPr lang="en-US" altLang="zh-CN" sz="1600" b="1" dirty="0" smtClean="0">
                <a:latin typeface="印品黑体" panose="00000500000000000000" pitchFamily="2" charset="-122"/>
                <a:ea typeface="印品黑体" panose="00000500000000000000" pitchFamily="2" charset="-122"/>
                <a:sym typeface="Arial" panose="020B0604020202020204" pitchFamily="34" charset="0"/>
              </a:rPr>
              <a:t>H28K7M</a:t>
            </a:r>
            <a:endParaRPr lang="en-US" altLang="zh-CN" sz="1600" b="1" dirty="0" smtClean="0">
              <a:latin typeface="印品黑体" panose="00000500000000000000" pitchFamily="2" charset="-122"/>
              <a:ea typeface="印品黑体" panose="00000500000000000000" pitchFamily="2" charset="-122"/>
              <a:sym typeface="Arial" panose="020B0604020202020204" pitchFamily="34" charset="0"/>
            </a:endParaRPr>
          </a:p>
        </p:txBody>
      </p:sp>
      <p:sp>
        <p:nvSpPr>
          <p:cNvPr id="33" name="文本框 32"/>
          <p:cNvSpPr txBox="1"/>
          <p:nvPr/>
        </p:nvSpPr>
        <p:spPr>
          <a:xfrm>
            <a:off x="5382260" y="4359910"/>
            <a:ext cx="2012950" cy="398780"/>
          </a:xfrm>
          <a:prstGeom prst="rect">
            <a:avLst/>
          </a:prstGeom>
          <a:solidFill>
            <a:schemeClr val="bg1"/>
          </a:solidFill>
        </p:spPr>
        <p:txBody>
          <a:bodyPr wrap="square" rtlCol="0">
            <a:spAutoFit/>
          </a:bodyPr>
          <a:p>
            <a:r>
              <a:rPr lang="en-US" altLang="zh-CN" sz="2000">
                <a:solidFill>
                  <a:schemeClr val="tx1"/>
                </a:solidFill>
              </a:rPr>
              <a:t> wiring diagram </a:t>
            </a:r>
            <a:endParaRPr lang="en-US" altLang="zh-CN" sz="2000">
              <a:solidFill>
                <a:schemeClr val="tx1"/>
              </a:solidFill>
            </a:endParaRPr>
          </a:p>
        </p:txBody>
      </p:sp>
      <p:sp>
        <p:nvSpPr>
          <p:cNvPr id="24" name="文本框 23"/>
          <p:cNvSpPr txBox="1"/>
          <p:nvPr/>
        </p:nvSpPr>
        <p:spPr>
          <a:xfrm>
            <a:off x="4627245" y="6032500"/>
            <a:ext cx="456565" cy="275590"/>
          </a:xfrm>
          <a:prstGeom prst="rect">
            <a:avLst/>
          </a:prstGeom>
          <a:solidFill>
            <a:schemeClr val="bg1"/>
          </a:solidFill>
        </p:spPr>
        <p:txBody>
          <a:bodyPr wrap="none" rtlCol="0">
            <a:spAutoFit/>
          </a:bodyPr>
          <a:p>
            <a:r>
              <a:rPr lang="en-US" altLang="zh-CN" sz="1200">
                <a:solidFill>
                  <a:schemeClr val="tx1"/>
                </a:solidFill>
              </a:rPr>
              <a:t>Blue</a:t>
            </a:r>
            <a:endParaRPr lang="en-US" altLang="zh-CN" sz="1200">
              <a:solidFill>
                <a:schemeClr val="tx1"/>
              </a:solidFill>
            </a:endParaRPr>
          </a:p>
        </p:txBody>
      </p:sp>
      <p:sp>
        <p:nvSpPr>
          <p:cNvPr id="25" name="文本框 24"/>
          <p:cNvSpPr txBox="1"/>
          <p:nvPr/>
        </p:nvSpPr>
        <p:spPr>
          <a:xfrm>
            <a:off x="4556760" y="5746750"/>
            <a:ext cx="639445" cy="275590"/>
          </a:xfrm>
          <a:prstGeom prst="rect">
            <a:avLst/>
          </a:prstGeom>
          <a:solidFill>
            <a:schemeClr val="bg1"/>
          </a:solidFill>
        </p:spPr>
        <p:txBody>
          <a:bodyPr wrap="square" rtlCol="0">
            <a:spAutoFit/>
          </a:bodyPr>
          <a:p>
            <a:r>
              <a:rPr lang="en-US" altLang="zh-CN" sz="1200">
                <a:solidFill>
                  <a:schemeClr val="tx1"/>
                </a:solidFill>
              </a:rPr>
              <a:t>Orange</a:t>
            </a:r>
            <a:endParaRPr lang="en-US" altLang="zh-CN" sz="1200">
              <a:solidFill>
                <a:schemeClr val="tx1"/>
              </a:solidFill>
            </a:endParaRPr>
          </a:p>
        </p:txBody>
      </p:sp>
      <p:sp>
        <p:nvSpPr>
          <p:cNvPr id="26" name="文本框 25"/>
          <p:cNvSpPr txBox="1"/>
          <p:nvPr/>
        </p:nvSpPr>
        <p:spPr>
          <a:xfrm>
            <a:off x="4592320" y="5405120"/>
            <a:ext cx="568960" cy="275590"/>
          </a:xfrm>
          <a:prstGeom prst="rect">
            <a:avLst/>
          </a:prstGeom>
          <a:solidFill>
            <a:schemeClr val="bg1"/>
          </a:solidFill>
        </p:spPr>
        <p:txBody>
          <a:bodyPr wrap="square" rtlCol="0">
            <a:spAutoFit/>
          </a:bodyPr>
          <a:p>
            <a:r>
              <a:rPr lang="en-US" altLang="zh-CN" sz="1200">
                <a:solidFill>
                  <a:schemeClr val="tx1"/>
                </a:solidFill>
              </a:rPr>
              <a:t>Green</a:t>
            </a:r>
            <a:endParaRPr lang="en-US" altLang="zh-CN" sz="1200">
              <a:solidFill>
                <a:schemeClr val="tx1"/>
              </a:solidFill>
            </a:endParaRPr>
          </a:p>
        </p:txBody>
      </p:sp>
      <p:sp>
        <p:nvSpPr>
          <p:cNvPr id="27" name="文本框 26"/>
          <p:cNvSpPr txBox="1"/>
          <p:nvPr/>
        </p:nvSpPr>
        <p:spPr>
          <a:xfrm>
            <a:off x="4557395" y="5116830"/>
            <a:ext cx="597535" cy="275590"/>
          </a:xfrm>
          <a:prstGeom prst="rect">
            <a:avLst/>
          </a:prstGeom>
          <a:solidFill>
            <a:schemeClr val="bg1"/>
          </a:solidFill>
        </p:spPr>
        <p:txBody>
          <a:bodyPr wrap="square" rtlCol="0">
            <a:spAutoFit/>
          </a:bodyPr>
          <a:p>
            <a:r>
              <a:rPr lang="en-US" altLang="zh-CN" sz="1200">
                <a:solidFill>
                  <a:schemeClr val="tx1"/>
                </a:solidFill>
              </a:rPr>
              <a:t>Brown</a:t>
            </a:r>
            <a:endParaRPr lang="en-US" altLang="zh-CN" sz="1200">
              <a:solidFill>
                <a:schemeClr val="tx1"/>
              </a:solidFill>
            </a:endParaRPr>
          </a:p>
        </p:txBody>
      </p:sp>
      <p:sp>
        <p:nvSpPr>
          <p:cNvPr id="14" name="文本框 13"/>
          <p:cNvSpPr txBox="1"/>
          <p:nvPr/>
        </p:nvSpPr>
        <p:spPr>
          <a:xfrm>
            <a:off x="4578350" y="6465570"/>
            <a:ext cx="597535" cy="275590"/>
          </a:xfrm>
          <a:prstGeom prst="rect">
            <a:avLst/>
          </a:prstGeom>
          <a:solidFill>
            <a:schemeClr val="bg1"/>
          </a:solidFill>
        </p:spPr>
        <p:txBody>
          <a:bodyPr wrap="square" rtlCol="0">
            <a:spAutoFit/>
          </a:bodyPr>
          <a:p>
            <a:r>
              <a:rPr lang="en-US" altLang="zh-CN" sz="1200">
                <a:solidFill>
                  <a:schemeClr val="tx1"/>
                </a:solidFill>
              </a:rPr>
              <a:t>shield </a:t>
            </a:r>
            <a:endParaRPr lang="en-US" altLang="zh-CN" sz="1200">
              <a:solidFill>
                <a:schemeClr val="tx1"/>
              </a:solidFill>
            </a:endParaRPr>
          </a:p>
        </p:txBody>
      </p:sp>
      <p:sp>
        <p:nvSpPr>
          <p:cNvPr id="9" name="文本框 8"/>
          <p:cNvSpPr txBox="1"/>
          <p:nvPr/>
        </p:nvSpPr>
        <p:spPr>
          <a:xfrm>
            <a:off x="6786245" y="6449060"/>
            <a:ext cx="597535" cy="275590"/>
          </a:xfrm>
          <a:prstGeom prst="rect">
            <a:avLst/>
          </a:prstGeom>
          <a:solidFill>
            <a:schemeClr val="bg1"/>
          </a:solidFill>
        </p:spPr>
        <p:txBody>
          <a:bodyPr wrap="square" rtlCol="0">
            <a:spAutoFit/>
          </a:bodyPr>
          <a:p>
            <a:r>
              <a:rPr lang="en-US" altLang="zh-CN" sz="1200">
                <a:solidFill>
                  <a:schemeClr val="tx1"/>
                </a:solidFill>
              </a:rPr>
              <a:t>shell </a:t>
            </a:r>
            <a:endParaRPr lang="en-US" altLang="zh-CN" sz="1200">
              <a:solidFill>
                <a:schemeClr val="tx1"/>
              </a:solidFill>
            </a:endParaRPr>
          </a:p>
        </p:txBody>
      </p:sp>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timing>
    <p:tnLst>
      <p:par>
        <p:cTn id="1" dur="indefinite" restart="never" nodeType="tmRoot"/>
      </p:par>
    </p:tnLst>
    <p:bldLst>
      <p:bldP spid="7" grpId="0" animBg="1"/>
      <p:bldP spid="8" grpId="0" animBg="1"/>
      <p:bldP spid="6" grpId="0" animBg="1"/>
      <p:bldP spid="1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a:ln w="6350">
                  <a:noFill/>
                </a:ln>
                <a:solidFill>
                  <a:schemeClr val="tx1"/>
                </a:solidFill>
                <a:cs typeface="微软雅黑" panose="020B0503020204020204" pitchFamily="34" charset="-122"/>
              </a:rPr>
              <a:t>E-D15G-R15M(80</a:t>
            </a:r>
            <a:r>
              <a:rPr lang="en-US" altLang="zh-CN">
                <a:ln w="6350">
                  <a:noFill/>
                </a:ln>
                <a:solidFill>
                  <a:schemeClr val="tx1"/>
                </a:solidFill>
                <a:cs typeface="微软雅黑" panose="020B0503020204020204" pitchFamily="34" charset="-122"/>
              </a:rPr>
              <a:t> </a:t>
            </a:r>
            <a:r>
              <a:rPr>
                <a:ln w="6350">
                  <a:noFill/>
                </a:ln>
                <a:solidFill>
                  <a:schemeClr val="tx1"/>
                </a:solidFill>
                <a:cs typeface="微软雅黑" panose="020B0503020204020204" pitchFamily="34" charset="-122"/>
                <a:sym typeface="+mn-ea"/>
              </a:rPr>
              <a:t>flange</a:t>
            </a:r>
            <a:r>
              <a:rPr>
                <a:ln w="6350">
                  <a:noFill/>
                </a:ln>
                <a:solidFill>
                  <a:schemeClr val="tx1"/>
                </a:solidFill>
                <a:cs typeface="微软雅黑" panose="020B0503020204020204" pitchFamily="34" charset="-122"/>
              </a:rPr>
              <a:t>)</a:t>
            </a:r>
            <a:endParaRPr>
              <a:ln w="6350">
                <a:noFill/>
              </a:ln>
              <a:solidFill>
                <a:schemeClr val="tx1"/>
              </a:solidFill>
              <a:cs typeface="微软雅黑" panose="020B0503020204020204" pitchFamily="34" charset="-122"/>
            </a:endParaRPr>
          </a:p>
        </p:txBody>
      </p:sp>
      <p:pic>
        <p:nvPicPr>
          <p:cNvPr id="5" name="图片 4"/>
          <p:cNvPicPr>
            <a:picLocks noChangeAspect="1"/>
          </p:cNvPicPr>
          <p:nvPr/>
        </p:nvPicPr>
        <p:blipFill>
          <a:blip r:embed="rId1"/>
          <a:stretch>
            <a:fillRect/>
          </a:stretch>
        </p:blipFill>
        <p:spPr>
          <a:xfrm>
            <a:off x="9669736" y="1023773"/>
            <a:ext cx="3301933" cy="4907039"/>
          </a:xfrm>
          <a:prstGeom prst="rect">
            <a:avLst/>
          </a:prstGeom>
        </p:spPr>
      </p:pic>
      <p:pic>
        <p:nvPicPr>
          <p:cNvPr id="4" name="图片 3"/>
          <p:cNvPicPr>
            <a:picLocks noChangeAspect="1"/>
          </p:cNvPicPr>
          <p:nvPr/>
        </p:nvPicPr>
        <p:blipFill>
          <a:blip r:embed="rId2"/>
          <a:stretch>
            <a:fillRect/>
          </a:stretch>
        </p:blipFill>
        <p:spPr>
          <a:xfrm>
            <a:off x="2900680" y="1024255"/>
            <a:ext cx="6863080" cy="1838960"/>
          </a:xfrm>
          <a:prstGeom prst="rect">
            <a:avLst/>
          </a:prstGeom>
        </p:spPr>
      </p:pic>
      <p:pic>
        <p:nvPicPr>
          <p:cNvPr id="6" name="图片 5"/>
          <p:cNvPicPr>
            <a:picLocks noChangeAspect="1"/>
          </p:cNvPicPr>
          <p:nvPr/>
        </p:nvPicPr>
        <p:blipFill>
          <a:blip r:embed="rId3"/>
          <a:stretch>
            <a:fillRect/>
          </a:stretch>
        </p:blipFill>
        <p:spPr>
          <a:xfrm>
            <a:off x="5205095" y="2752725"/>
            <a:ext cx="2445385" cy="3918585"/>
          </a:xfrm>
          <a:prstGeom prst="rect">
            <a:avLst/>
          </a:prstGeom>
        </p:spPr>
      </p:pic>
      <p:pic>
        <p:nvPicPr>
          <p:cNvPr id="111" name="图片 110"/>
          <p:cNvPicPr/>
          <p:nvPr/>
        </p:nvPicPr>
        <p:blipFill>
          <a:blip r:embed="rId4"/>
          <a:stretch>
            <a:fillRect/>
          </a:stretch>
        </p:blipFill>
        <p:spPr>
          <a:xfrm>
            <a:off x="2470785" y="4323080"/>
            <a:ext cx="2057400" cy="2226310"/>
          </a:xfrm>
          <a:prstGeom prst="rect">
            <a:avLst/>
          </a:prstGeom>
          <a:noFill/>
          <a:ln w="9525">
            <a:noFill/>
          </a:ln>
        </p:spPr>
      </p:pic>
      <p:pic>
        <p:nvPicPr>
          <p:cNvPr id="8" name="图片 7"/>
          <p:cNvPicPr>
            <a:picLocks noChangeAspect="1"/>
          </p:cNvPicPr>
          <p:nvPr/>
        </p:nvPicPr>
        <p:blipFill>
          <a:blip r:embed="rId5"/>
          <a:stretch>
            <a:fillRect/>
          </a:stretch>
        </p:blipFill>
        <p:spPr>
          <a:xfrm>
            <a:off x="7581265" y="4336415"/>
            <a:ext cx="2464435" cy="2172970"/>
          </a:xfrm>
          <a:prstGeom prst="rect">
            <a:avLst/>
          </a:prstGeom>
        </p:spPr>
      </p:pic>
      <p:sp>
        <p:nvSpPr>
          <p:cNvPr id="9" name="椭圆 8"/>
          <p:cNvSpPr/>
          <p:nvPr/>
        </p:nvSpPr>
        <p:spPr>
          <a:xfrm>
            <a:off x="11541760" y="4840605"/>
            <a:ext cx="754380" cy="895985"/>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100" name="图片 99"/>
          <p:cNvPicPr/>
          <p:nvPr/>
        </p:nvPicPr>
        <p:blipFill>
          <a:blip r:embed="rId6"/>
          <a:stretch>
            <a:fillRect/>
          </a:stretch>
        </p:blipFill>
        <p:spPr>
          <a:xfrm>
            <a:off x="92710" y="1024255"/>
            <a:ext cx="2807970" cy="2722245"/>
          </a:xfrm>
          <a:prstGeom prst="rect">
            <a:avLst/>
          </a:prstGeom>
          <a:noFill/>
          <a:ln w="9525">
            <a:noFill/>
          </a:ln>
        </p:spPr>
      </p:pic>
      <p:sp>
        <p:nvSpPr>
          <p:cNvPr id="11" name="椭圆 10"/>
          <p:cNvSpPr/>
          <p:nvPr/>
        </p:nvSpPr>
        <p:spPr>
          <a:xfrm>
            <a:off x="1964690" y="2824480"/>
            <a:ext cx="754380" cy="895985"/>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 name="Rectangle 18"/>
          <p:cNvSpPr>
            <a:spLocks noChangeArrowheads="1"/>
          </p:cNvSpPr>
          <p:nvPr/>
        </p:nvSpPr>
        <p:spPr bwMode="auto">
          <a:xfrm>
            <a:off x="7581265" y="4336415"/>
            <a:ext cx="2464435" cy="294640"/>
          </a:xfrm>
          <a:prstGeom prst="rect">
            <a:avLst/>
          </a:prstGeom>
        </p:spPr>
        <p:style>
          <a:lnRef idx="0">
            <a:schemeClr val="accent6"/>
          </a:lnRef>
          <a:fillRef idx="3">
            <a:schemeClr val="accent6"/>
          </a:fillRef>
          <a:effectRef idx="3">
            <a:schemeClr val="accent6"/>
          </a:effectRef>
          <a:fontRef idx="minor">
            <a:schemeClr val="lt1"/>
          </a:fontRef>
        </p:style>
        <p:txBody>
          <a:bodyPr wrap="square" lIns="0" tIns="0" rIns="0" bIns="0">
            <a:spAutoFit/>
          </a:bodyPr>
          <a:p>
            <a:pPr algn="ctr">
              <a:lnSpc>
                <a:spcPct val="120000"/>
              </a:lnSpc>
            </a:pPr>
            <a:r>
              <a:rPr lang="en-US" altLang="zh-CN" sz="1600" b="1" dirty="0" smtClean="0">
                <a:latin typeface="印品黑体" panose="00000500000000000000" pitchFamily="2" charset="-122"/>
                <a:ea typeface="印品黑体" panose="00000500000000000000" pitchFamily="2" charset="-122"/>
                <a:sym typeface="Arial" panose="020B0604020202020204" pitchFamily="34" charset="0"/>
              </a:rPr>
              <a:t>D15G</a:t>
            </a:r>
            <a:endParaRPr lang="en-US" altLang="zh-CN" sz="1600" b="1" dirty="0" smtClean="0">
              <a:latin typeface="印品黑体" panose="00000500000000000000" pitchFamily="2" charset="-122"/>
              <a:ea typeface="印品黑体" panose="00000500000000000000" pitchFamily="2" charset="-122"/>
              <a:sym typeface="Arial" panose="020B0604020202020204" pitchFamily="34" charset="0"/>
            </a:endParaRPr>
          </a:p>
        </p:txBody>
      </p:sp>
      <p:sp>
        <p:nvSpPr>
          <p:cNvPr id="7" name="Rectangle 18"/>
          <p:cNvSpPr>
            <a:spLocks noChangeArrowheads="1"/>
          </p:cNvSpPr>
          <p:nvPr/>
        </p:nvSpPr>
        <p:spPr bwMode="auto">
          <a:xfrm>
            <a:off x="2471017" y="4323222"/>
            <a:ext cx="2056769" cy="294640"/>
          </a:xfrm>
          <a:prstGeom prst="rect">
            <a:avLst/>
          </a:prstGeom>
        </p:spPr>
        <p:style>
          <a:lnRef idx="0">
            <a:schemeClr val="accent6"/>
          </a:lnRef>
          <a:fillRef idx="3">
            <a:schemeClr val="accent6"/>
          </a:fillRef>
          <a:effectRef idx="3">
            <a:schemeClr val="accent6"/>
          </a:effectRef>
          <a:fontRef idx="minor">
            <a:schemeClr val="lt1"/>
          </a:fontRef>
        </p:style>
        <p:txBody>
          <a:bodyPr wrap="square" lIns="0" tIns="0" rIns="0" bIns="0">
            <a:spAutoFit/>
          </a:bodyPr>
          <a:p>
            <a:pPr algn="ctr">
              <a:lnSpc>
                <a:spcPct val="120000"/>
              </a:lnSpc>
            </a:pPr>
            <a:r>
              <a:rPr lang="en-US" altLang="zh-CN" sz="1600" b="1" dirty="0" smtClean="0">
                <a:latin typeface="印品黑体" panose="00000500000000000000" pitchFamily="2" charset="-122"/>
                <a:ea typeface="印品黑体" panose="00000500000000000000" pitchFamily="2" charset="-122"/>
                <a:sym typeface="Arial" panose="020B0604020202020204" pitchFamily="34" charset="0"/>
              </a:rPr>
              <a:t>R15M</a:t>
            </a:r>
            <a:endParaRPr lang="en-US" altLang="zh-CN" sz="1600" b="1" dirty="0" smtClean="0">
              <a:latin typeface="印品黑体" panose="00000500000000000000" pitchFamily="2" charset="-122"/>
              <a:ea typeface="印品黑体" panose="00000500000000000000" pitchFamily="2" charset="-122"/>
              <a:sym typeface="Arial" panose="020B0604020202020204" pitchFamily="34" charset="0"/>
            </a:endParaRPr>
          </a:p>
        </p:txBody>
      </p:sp>
      <p:sp>
        <p:nvSpPr>
          <p:cNvPr id="27" name="文本框 26"/>
          <p:cNvSpPr txBox="1"/>
          <p:nvPr/>
        </p:nvSpPr>
        <p:spPr>
          <a:xfrm>
            <a:off x="5205095" y="3040380"/>
            <a:ext cx="482600" cy="275590"/>
          </a:xfrm>
          <a:prstGeom prst="rect">
            <a:avLst/>
          </a:prstGeom>
          <a:solidFill>
            <a:schemeClr val="bg1"/>
          </a:solidFill>
        </p:spPr>
        <p:txBody>
          <a:bodyPr wrap="square" rtlCol="0">
            <a:spAutoFit/>
          </a:bodyPr>
          <a:p>
            <a:r>
              <a:rPr lang="en-US" altLang="zh-CN" sz="1200">
                <a:solidFill>
                  <a:schemeClr val="tx1"/>
                </a:solidFill>
              </a:rPr>
              <a:t>Pink</a:t>
            </a:r>
            <a:endParaRPr lang="en-US" altLang="zh-CN" sz="1200">
              <a:solidFill>
                <a:schemeClr val="tx1"/>
              </a:solidFill>
            </a:endParaRPr>
          </a:p>
        </p:txBody>
      </p:sp>
      <p:sp>
        <p:nvSpPr>
          <p:cNvPr id="10" name="文本框 9"/>
          <p:cNvSpPr txBox="1"/>
          <p:nvPr/>
        </p:nvSpPr>
        <p:spPr>
          <a:xfrm>
            <a:off x="4773295" y="3328035"/>
            <a:ext cx="914400" cy="275590"/>
          </a:xfrm>
          <a:prstGeom prst="rect">
            <a:avLst/>
          </a:prstGeom>
          <a:solidFill>
            <a:schemeClr val="bg1"/>
          </a:solidFill>
        </p:spPr>
        <p:txBody>
          <a:bodyPr wrap="square" rtlCol="0">
            <a:spAutoFit/>
          </a:bodyPr>
          <a:p>
            <a:r>
              <a:rPr lang="en-US" altLang="zh-CN" sz="1200">
                <a:solidFill>
                  <a:schemeClr val="tx1"/>
                </a:solidFill>
              </a:rPr>
              <a:t>Pink&amp;black</a:t>
            </a:r>
            <a:endParaRPr lang="en-US" altLang="zh-CN" sz="1200">
              <a:solidFill>
                <a:schemeClr val="tx1"/>
              </a:solidFill>
            </a:endParaRPr>
          </a:p>
        </p:txBody>
      </p:sp>
      <p:sp>
        <p:nvSpPr>
          <p:cNvPr id="12" name="文本框 11"/>
          <p:cNvSpPr txBox="1"/>
          <p:nvPr/>
        </p:nvSpPr>
        <p:spPr>
          <a:xfrm>
            <a:off x="5043805" y="3526790"/>
            <a:ext cx="565150" cy="275590"/>
          </a:xfrm>
          <a:prstGeom prst="rect">
            <a:avLst/>
          </a:prstGeom>
          <a:solidFill>
            <a:schemeClr val="bg1"/>
          </a:solidFill>
        </p:spPr>
        <p:txBody>
          <a:bodyPr wrap="square" rtlCol="0">
            <a:spAutoFit/>
          </a:bodyPr>
          <a:p>
            <a:r>
              <a:rPr lang="en-US" altLang="zh-CN" sz="1200">
                <a:solidFill>
                  <a:schemeClr val="tx1"/>
                </a:solidFill>
              </a:rPr>
              <a:t>Green</a:t>
            </a:r>
            <a:endParaRPr lang="en-US" altLang="zh-CN" sz="1200">
              <a:solidFill>
                <a:schemeClr val="tx1"/>
              </a:solidFill>
            </a:endParaRPr>
          </a:p>
        </p:txBody>
      </p:sp>
      <p:sp>
        <p:nvSpPr>
          <p:cNvPr id="13" name="文本框 12"/>
          <p:cNvSpPr txBox="1"/>
          <p:nvPr/>
        </p:nvSpPr>
        <p:spPr>
          <a:xfrm>
            <a:off x="5101590" y="3746500"/>
            <a:ext cx="565150" cy="275590"/>
          </a:xfrm>
          <a:prstGeom prst="rect">
            <a:avLst/>
          </a:prstGeom>
          <a:solidFill>
            <a:schemeClr val="bg1"/>
          </a:solidFill>
        </p:spPr>
        <p:txBody>
          <a:bodyPr wrap="square" rtlCol="0">
            <a:spAutoFit/>
          </a:bodyPr>
          <a:p>
            <a:r>
              <a:rPr lang="en-US" altLang="zh-CN" sz="1200">
                <a:solidFill>
                  <a:schemeClr val="tx1"/>
                </a:solidFill>
              </a:rPr>
              <a:t>Blue</a:t>
            </a:r>
            <a:endParaRPr lang="en-US" altLang="zh-CN" sz="1200">
              <a:solidFill>
                <a:schemeClr val="tx1"/>
              </a:solidFill>
            </a:endParaRPr>
          </a:p>
        </p:txBody>
      </p:sp>
      <p:sp>
        <p:nvSpPr>
          <p:cNvPr id="14" name="文本框 13"/>
          <p:cNvSpPr txBox="1"/>
          <p:nvPr/>
        </p:nvSpPr>
        <p:spPr>
          <a:xfrm>
            <a:off x="5038090" y="4013200"/>
            <a:ext cx="596265" cy="275590"/>
          </a:xfrm>
          <a:prstGeom prst="rect">
            <a:avLst/>
          </a:prstGeom>
          <a:solidFill>
            <a:schemeClr val="bg1"/>
          </a:solidFill>
        </p:spPr>
        <p:txBody>
          <a:bodyPr wrap="square" rtlCol="0">
            <a:spAutoFit/>
          </a:bodyPr>
          <a:p>
            <a:r>
              <a:rPr lang="en-US" altLang="zh-CN" sz="1200">
                <a:solidFill>
                  <a:schemeClr val="tx1"/>
                </a:solidFill>
              </a:rPr>
              <a:t>Yellow</a:t>
            </a:r>
            <a:endParaRPr lang="en-US" altLang="zh-CN" sz="1200">
              <a:solidFill>
                <a:schemeClr val="tx1"/>
              </a:solidFill>
            </a:endParaRPr>
          </a:p>
        </p:txBody>
      </p:sp>
      <p:sp>
        <p:nvSpPr>
          <p:cNvPr id="15" name="文本框 14"/>
          <p:cNvSpPr txBox="1"/>
          <p:nvPr/>
        </p:nvSpPr>
        <p:spPr>
          <a:xfrm>
            <a:off x="4612640" y="4264660"/>
            <a:ext cx="1074420" cy="275590"/>
          </a:xfrm>
          <a:prstGeom prst="rect">
            <a:avLst/>
          </a:prstGeom>
          <a:solidFill>
            <a:schemeClr val="bg1"/>
          </a:solidFill>
        </p:spPr>
        <p:txBody>
          <a:bodyPr wrap="square" rtlCol="0">
            <a:spAutoFit/>
          </a:bodyPr>
          <a:p>
            <a:r>
              <a:rPr lang="en-US" altLang="zh-CN" sz="1200">
                <a:solidFill>
                  <a:schemeClr val="tx1"/>
                </a:solidFill>
              </a:rPr>
              <a:t>Green&amp; black</a:t>
            </a:r>
            <a:endParaRPr lang="en-US" altLang="zh-CN" sz="1200">
              <a:solidFill>
                <a:schemeClr val="tx1"/>
              </a:solidFill>
            </a:endParaRPr>
          </a:p>
        </p:txBody>
      </p:sp>
      <p:sp>
        <p:nvSpPr>
          <p:cNvPr id="16" name="文本框 15"/>
          <p:cNvSpPr txBox="1"/>
          <p:nvPr/>
        </p:nvSpPr>
        <p:spPr>
          <a:xfrm>
            <a:off x="4773295" y="4499610"/>
            <a:ext cx="884555" cy="275590"/>
          </a:xfrm>
          <a:prstGeom prst="rect">
            <a:avLst/>
          </a:prstGeom>
          <a:solidFill>
            <a:schemeClr val="bg1"/>
          </a:solidFill>
        </p:spPr>
        <p:txBody>
          <a:bodyPr wrap="square" rtlCol="0">
            <a:spAutoFit/>
          </a:bodyPr>
          <a:p>
            <a:r>
              <a:rPr lang="en-US" altLang="zh-CN" sz="1200">
                <a:solidFill>
                  <a:schemeClr val="tx1"/>
                </a:solidFill>
              </a:rPr>
              <a:t>Blue&amp;black</a:t>
            </a:r>
            <a:endParaRPr lang="en-US" altLang="zh-CN" sz="1200">
              <a:solidFill>
                <a:schemeClr val="tx1"/>
              </a:solidFill>
            </a:endParaRPr>
          </a:p>
        </p:txBody>
      </p:sp>
      <p:sp>
        <p:nvSpPr>
          <p:cNvPr id="17" name="文本框 16"/>
          <p:cNvSpPr txBox="1"/>
          <p:nvPr/>
        </p:nvSpPr>
        <p:spPr>
          <a:xfrm>
            <a:off x="4650740" y="4696460"/>
            <a:ext cx="1016000" cy="275590"/>
          </a:xfrm>
          <a:prstGeom prst="rect">
            <a:avLst/>
          </a:prstGeom>
          <a:solidFill>
            <a:schemeClr val="bg1"/>
          </a:solidFill>
        </p:spPr>
        <p:txBody>
          <a:bodyPr wrap="square" rtlCol="0">
            <a:spAutoFit/>
          </a:bodyPr>
          <a:p>
            <a:r>
              <a:rPr lang="en-US" altLang="zh-CN" sz="1200">
                <a:solidFill>
                  <a:schemeClr val="tx1"/>
                </a:solidFill>
              </a:rPr>
              <a:t>Yellow&amp;black</a:t>
            </a:r>
            <a:endParaRPr lang="en-US" altLang="zh-CN" sz="1200">
              <a:solidFill>
                <a:schemeClr val="tx1"/>
              </a:solidFill>
            </a:endParaRPr>
          </a:p>
        </p:txBody>
      </p:sp>
      <p:sp>
        <p:nvSpPr>
          <p:cNvPr id="18" name="文本框 17"/>
          <p:cNvSpPr txBox="1"/>
          <p:nvPr/>
        </p:nvSpPr>
        <p:spPr>
          <a:xfrm>
            <a:off x="5092065" y="4905375"/>
            <a:ext cx="565785" cy="275590"/>
          </a:xfrm>
          <a:prstGeom prst="rect">
            <a:avLst/>
          </a:prstGeom>
          <a:solidFill>
            <a:schemeClr val="bg1"/>
          </a:solidFill>
        </p:spPr>
        <p:txBody>
          <a:bodyPr wrap="square" rtlCol="0">
            <a:spAutoFit/>
          </a:bodyPr>
          <a:p>
            <a:r>
              <a:rPr lang="en-US" altLang="zh-CN" sz="1200">
                <a:solidFill>
                  <a:schemeClr val="tx1"/>
                </a:solidFill>
              </a:rPr>
              <a:t>White</a:t>
            </a:r>
            <a:endParaRPr lang="en-US" altLang="zh-CN" sz="1200">
              <a:solidFill>
                <a:schemeClr val="tx1"/>
              </a:solidFill>
            </a:endParaRPr>
          </a:p>
        </p:txBody>
      </p:sp>
      <p:sp>
        <p:nvSpPr>
          <p:cNvPr id="19" name="文本框 18"/>
          <p:cNvSpPr txBox="1"/>
          <p:nvPr/>
        </p:nvSpPr>
        <p:spPr>
          <a:xfrm>
            <a:off x="4988560" y="5158105"/>
            <a:ext cx="638810" cy="275590"/>
          </a:xfrm>
          <a:prstGeom prst="rect">
            <a:avLst/>
          </a:prstGeom>
          <a:solidFill>
            <a:schemeClr val="bg1"/>
          </a:solidFill>
        </p:spPr>
        <p:txBody>
          <a:bodyPr wrap="square" rtlCol="0">
            <a:spAutoFit/>
          </a:bodyPr>
          <a:p>
            <a:r>
              <a:rPr lang="en-US" altLang="zh-CN" sz="1200">
                <a:solidFill>
                  <a:schemeClr val="tx1"/>
                </a:solidFill>
              </a:rPr>
              <a:t>purple</a:t>
            </a:r>
            <a:endParaRPr lang="en-US" altLang="zh-CN" sz="1200">
              <a:solidFill>
                <a:schemeClr val="tx1"/>
              </a:solidFill>
            </a:endParaRPr>
          </a:p>
        </p:txBody>
      </p:sp>
      <p:sp>
        <p:nvSpPr>
          <p:cNvPr id="20" name="文本框 19"/>
          <p:cNvSpPr txBox="1"/>
          <p:nvPr/>
        </p:nvSpPr>
        <p:spPr>
          <a:xfrm>
            <a:off x="5006975" y="5379720"/>
            <a:ext cx="638810" cy="275590"/>
          </a:xfrm>
          <a:prstGeom prst="rect">
            <a:avLst/>
          </a:prstGeom>
          <a:solidFill>
            <a:schemeClr val="bg1"/>
          </a:solidFill>
        </p:spPr>
        <p:txBody>
          <a:bodyPr wrap="square" rtlCol="0">
            <a:spAutoFit/>
          </a:bodyPr>
          <a:p>
            <a:r>
              <a:rPr lang="en-US" altLang="zh-CN" sz="1200">
                <a:solidFill>
                  <a:schemeClr val="tx1"/>
                </a:solidFill>
              </a:rPr>
              <a:t>Grey</a:t>
            </a:r>
            <a:endParaRPr lang="en-US" altLang="zh-CN" sz="1200">
              <a:solidFill>
                <a:schemeClr val="tx1"/>
              </a:solidFill>
            </a:endParaRPr>
          </a:p>
        </p:txBody>
      </p:sp>
      <p:sp>
        <p:nvSpPr>
          <p:cNvPr id="21" name="文本框 20"/>
          <p:cNvSpPr txBox="1"/>
          <p:nvPr/>
        </p:nvSpPr>
        <p:spPr>
          <a:xfrm>
            <a:off x="4651375" y="5619750"/>
            <a:ext cx="994410" cy="275590"/>
          </a:xfrm>
          <a:prstGeom prst="rect">
            <a:avLst/>
          </a:prstGeom>
          <a:solidFill>
            <a:schemeClr val="bg1"/>
          </a:solidFill>
        </p:spPr>
        <p:txBody>
          <a:bodyPr wrap="square" rtlCol="0">
            <a:spAutoFit/>
          </a:bodyPr>
          <a:p>
            <a:r>
              <a:rPr lang="en-US" altLang="zh-CN" sz="1200">
                <a:solidFill>
                  <a:schemeClr val="tx1"/>
                </a:solidFill>
              </a:rPr>
              <a:t>White&amp;black</a:t>
            </a:r>
            <a:endParaRPr lang="en-US" altLang="zh-CN" sz="1200">
              <a:solidFill>
                <a:schemeClr val="tx1"/>
              </a:solidFill>
            </a:endParaRPr>
          </a:p>
        </p:txBody>
      </p:sp>
      <p:sp>
        <p:nvSpPr>
          <p:cNvPr id="22" name="文本框 21"/>
          <p:cNvSpPr txBox="1"/>
          <p:nvPr/>
        </p:nvSpPr>
        <p:spPr>
          <a:xfrm>
            <a:off x="4547235" y="5848350"/>
            <a:ext cx="1076325" cy="275590"/>
          </a:xfrm>
          <a:prstGeom prst="rect">
            <a:avLst/>
          </a:prstGeom>
          <a:solidFill>
            <a:schemeClr val="bg1"/>
          </a:solidFill>
        </p:spPr>
        <p:txBody>
          <a:bodyPr wrap="square" rtlCol="0">
            <a:spAutoFit/>
          </a:bodyPr>
          <a:p>
            <a:r>
              <a:rPr lang="en-US" altLang="zh-CN" sz="1200">
                <a:sym typeface="+mn-ea"/>
              </a:rPr>
              <a:t>Purple</a:t>
            </a:r>
            <a:r>
              <a:rPr lang="en-US" altLang="zh-CN" sz="1200">
                <a:solidFill>
                  <a:schemeClr val="tx1"/>
                </a:solidFill>
              </a:rPr>
              <a:t>&amp;black</a:t>
            </a:r>
            <a:endParaRPr lang="en-US" altLang="zh-CN" sz="1200">
              <a:solidFill>
                <a:schemeClr val="tx1"/>
              </a:solidFill>
            </a:endParaRPr>
          </a:p>
        </p:txBody>
      </p:sp>
      <p:sp>
        <p:nvSpPr>
          <p:cNvPr id="23" name="文本框 22"/>
          <p:cNvSpPr txBox="1"/>
          <p:nvPr/>
        </p:nvSpPr>
        <p:spPr>
          <a:xfrm>
            <a:off x="4650740" y="6090920"/>
            <a:ext cx="939165" cy="275590"/>
          </a:xfrm>
          <a:prstGeom prst="rect">
            <a:avLst/>
          </a:prstGeom>
          <a:solidFill>
            <a:schemeClr val="bg1"/>
          </a:solidFill>
        </p:spPr>
        <p:txBody>
          <a:bodyPr wrap="square" rtlCol="0">
            <a:spAutoFit/>
          </a:bodyPr>
          <a:p>
            <a:r>
              <a:rPr lang="en-US" altLang="zh-CN" sz="1200">
                <a:sym typeface="+mn-ea"/>
              </a:rPr>
              <a:t>Grey</a:t>
            </a:r>
            <a:r>
              <a:rPr lang="en-US" altLang="zh-CN" sz="1200">
                <a:solidFill>
                  <a:schemeClr val="tx1"/>
                </a:solidFill>
              </a:rPr>
              <a:t>&amp;black</a:t>
            </a:r>
            <a:endParaRPr lang="en-US" altLang="zh-CN" sz="1200">
              <a:solidFill>
                <a:schemeClr val="tx1"/>
              </a:solidFill>
            </a:endParaRPr>
          </a:p>
        </p:txBody>
      </p:sp>
      <p:sp>
        <p:nvSpPr>
          <p:cNvPr id="24" name="文本框 23"/>
          <p:cNvSpPr txBox="1"/>
          <p:nvPr/>
        </p:nvSpPr>
        <p:spPr>
          <a:xfrm>
            <a:off x="4926965" y="6372860"/>
            <a:ext cx="607060" cy="275590"/>
          </a:xfrm>
          <a:prstGeom prst="rect">
            <a:avLst/>
          </a:prstGeom>
          <a:solidFill>
            <a:schemeClr val="bg1"/>
          </a:solidFill>
        </p:spPr>
        <p:txBody>
          <a:bodyPr wrap="square" rtlCol="0">
            <a:spAutoFit/>
          </a:bodyPr>
          <a:p>
            <a:r>
              <a:rPr lang="en-US" altLang="zh-CN" sz="1200">
                <a:sym typeface="+mn-ea"/>
              </a:rPr>
              <a:t>shield</a:t>
            </a:r>
            <a:endParaRPr lang="en-US" altLang="zh-CN" sz="1200">
              <a:solidFill>
                <a:schemeClr val="tx1"/>
              </a:solidFill>
            </a:endParaRPr>
          </a:p>
        </p:txBody>
      </p:sp>
      <p:sp>
        <p:nvSpPr>
          <p:cNvPr id="25" name="文本框 24"/>
          <p:cNvSpPr txBox="1"/>
          <p:nvPr/>
        </p:nvSpPr>
        <p:spPr>
          <a:xfrm>
            <a:off x="7043420" y="6424930"/>
            <a:ext cx="607060" cy="275590"/>
          </a:xfrm>
          <a:prstGeom prst="rect">
            <a:avLst/>
          </a:prstGeom>
          <a:solidFill>
            <a:schemeClr val="bg1"/>
          </a:solidFill>
        </p:spPr>
        <p:txBody>
          <a:bodyPr wrap="square" rtlCol="0">
            <a:spAutoFit/>
          </a:bodyPr>
          <a:p>
            <a:r>
              <a:rPr lang="en-US" altLang="zh-CN" sz="1200">
                <a:sym typeface="+mn-ea"/>
              </a:rPr>
              <a:t>shell</a:t>
            </a:r>
            <a:endParaRPr lang="en-US" altLang="zh-CN" sz="1200">
              <a:solidFill>
                <a:schemeClr val="tx1"/>
              </a:solidFill>
            </a:endParaRPr>
          </a:p>
        </p:txBody>
      </p:sp>
      <p:sp>
        <p:nvSpPr>
          <p:cNvPr id="26" name="文本框 25"/>
          <p:cNvSpPr txBox="1"/>
          <p:nvPr/>
        </p:nvSpPr>
        <p:spPr>
          <a:xfrm>
            <a:off x="5703570" y="2680335"/>
            <a:ext cx="2021840" cy="275590"/>
          </a:xfrm>
          <a:prstGeom prst="rect">
            <a:avLst/>
          </a:prstGeom>
          <a:solidFill>
            <a:schemeClr val="bg1"/>
          </a:solidFill>
        </p:spPr>
        <p:txBody>
          <a:bodyPr wrap="square" rtlCol="0">
            <a:spAutoFit/>
          </a:bodyPr>
          <a:p>
            <a:r>
              <a:rPr lang="en-US" altLang="zh-CN" sz="1200">
                <a:solidFill>
                  <a:schemeClr val="tx1"/>
                </a:solidFill>
              </a:rPr>
              <a:t>Length &lt;=10m</a:t>
            </a:r>
            <a:endParaRPr lang="en-US" altLang="zh-CN" sz="1200">
              <a:solidFill>
                <a:schemeClr val="tx1"/>
              </a:solidFill>
            </a:endParaRPr>
          </a:p>
        </p:txBody>
      </p:sp>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timing>
    <p:tnLst>
      <p:par>
        <p:cTn id="1" dur="indefinite" restart="never" nodeType="tmRoot"/>
      </p:par>
    </p:tnLst>
    <p:bldLst>
      <p:bldP spid="3" grpId="0" animBg="1"/>
      <p:bldP spid="7" grpId="0" animBg="1"/>
      <p:bldP spid="9" grpId="0" animBg="1"/>
      <p:bldP spid="1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0" name="图片 29"/>
          <p:cNvPicPr>
            <a:picLocks noChangeAspect="1"/>
          </p:cNvPicPr>
          <p:nvPr/>
        </p:nvPicPr>
        <p:blipFill>
          <a:blip r:embed="rId1"/>
          <a:stretch>
            <a:fillRect/>
          </a:stretch>
        </p:blipFill>
        <p:spPr>
          <a:xfrm>
            <a:off x="2468880" y="915670"/>
            <a:ext cx="6846570" cy="3237865"/>
          </a:xfrm>
          <a:prstGeom prst="rect">
            <a:avLst/>
          </a:prstGeom>
        </p:spPr>
      </p:pic>
      <p:sp>
        <p:nvSpPr>
          <p:cNvPr id="2" name="标题 1"/>
          <p:cNvSpPr>
            <a:spLocks noGrp="1"/>
          </p:cNvSpPr>
          <p:nvPr>
            <p:ph type="title"/>
          </p:nvPr>
        </p:nvSpPr>
        <p:spPr/>
        <p:txBody>
          <a:bodyPr/>
          <a:p>
            <a:r>
              <a:rPr>
                <a:ln w="6350">
                  <a:noFill/>
                </a:ln>
                <a:solidFill>
                  <a:schemeClr val="tx1"/>
                </a:solidFill>
                <a:cs typeface="微软雅黑" panose="020B0503020204020204" pitchFamily="34" charset="-122"/>
                <a:sym typeface="+mn-ea"/>
              </a:rPr>
              <a:t>E-D15G-H28J15M（110-130</a:t>
            </a:r>
            <a:r>
              <a:rPr lang="en-US" altLang="zh-CN">
                <a:ln w="6350">
                  <a:noFill/>
                </a:ln>
                <a:solidFill>
                  <a:schemeClr val="tx1"/>
                </a:solidFill>
                <a:cs typeface="微软雅黑" panose="020B0503020204020204" pitchFamily="34" charset="-122"/>
                <a:sym typeface="+mn-ea"/>
              </a:rPr>
              <a:t> </a:t>
            </a:r>
            <a:r>
              <a:rPr>
                <a:ln w="6350">
                  <a:noFill/>
                </a:ln>
                <a:solidFill>
                  <a:schemeClr val="tx1"/>
                </a:solidFill>
                <a:cs typeface="微软雅黑" panose="020B0503020204020204" pitchFamily="34" charset="-122"/>
                <a:sym typeface="+mn-ea"/>
              </a:rPr>
              <a:t>flange</a:t>
            </a:r>
            <a:r>
              <a:rPr>
                <a:ln w="6350">
                  <a:noFill/>
                </a:ln>
                <a:solidFill>
                  <a:schemeClr val="tx1"/>
                </a:solidFill>
                <a:cs typeface="微软雅黑" panose="020B0503020204020204" pitchFamily="34" charset="-122"/>
                <a:sym typeface="+mn-ea"/>
              </a:rPr>
              <a:t>）</a:t>
            </a:r>
            <a:endParaRPr>
              <a:sym typeface="+mn-ea"/>
            </a:endParaRPr>
          </a:p>
        </p:txBody>
      </p:sp>
      <p:pic>
        <p:nvPicPr>
          <p:cNvPr id="5" name="图片 4"/>
          <p:cNvPicPr>
            <a:picLocks noChangeAspect="1"/>
          </p:cNvPicPr>
          <p:nvPr/>
        </p:nvPicPr>
        <p:blipFill>
          <a:blip r:embed="rId2"/>
          <a:stretch>
            <a:fillRect/>
          </a:stretch>
        </p:blipFill>
        <p:spPr>
          <a:xfrm>
            <a:off x="9669736" y="1023773"/>
            <a:ext cx="3301933" cy="4907039"/>
          </a:xfrm>
          <a:prstGeom prst="rect">
            <a:avLst/>
          </a:prstGeom>
        </p:spPr>
      </p:pic>
      <p:pic>
        <p:nvPicPr>
          <p:cNvPr id="4" name="图片 3"/>
          <p:cNvPicPr>
            <a:picLocks noChangeAspect="1"/>
          </p:cNvPicPr>
          <p:nvPr/>
        </p:nvPicPr>
        <p:blipFill>
          <a:blip r:embed="rId3"/>
          <a:stretch>
            <a:fillRect/>
          </a:stretch>
        </p:blipFill>
        <p:spPr>
          <a:xfrm>
            <a:off x="20275" y="1239647"/>
            <a:ext cx="2649612" cy="2308406"/>
          </a:xfrm>
          <a:prstGeom prst="rect">
            <a:avLst/>
          </a:prstGeom>
        </p:spPr>
      </p:pic>
      <p:pic>
        <p:nvPicPr>
          <p:cNvPr id="8" name="图片 7"/>
          <p:cNvPicPr>
            <a:picLocks noChangeAspect="1"/>
          </p:cNvPicPr>
          <p:nvPr/>
        </p:nvPicPr>
        <p:blipFill>
          <a:blip r:embed="rId4"/>
          <a:stretch>
            <a:fillRect/>
          </a:stretch>
        </p:blipFill>
        <p:spPr>
          <a:xfrm>
            <a:off x="8012430" y="4639945"/>
            <a:ext cx="2054225" cy="1811655"/>
          </a:xfrm>
          <a:prstGeom prst="rect">
            <a:avLst/>
          </a:prstGeom>
        </p:spPr>
      </p:pic>
      <p:sp>
        <p:nvSpPr>
          <p:cNvPr id="9" name="椭圆 8"/>
          <p:cNvSpPr/>
          <p:nvPr/>
        </p:nvSpPr>
        <p:spPr>
          <a:xfrm>
            <a:off x="11614150" y="4768215"/>
            <a:ext cx="702310" cy="958850"/>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 name="椭圆 9"/>
          <p:cNvSpPr/>
          <p:nvPr/>
        </p:nvSpPr>
        <p:spPr>
          <a:xfrm>
            <a:off x="92710" y="1816100"/>
            <a:ext cx="682625" cy="924560"/>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112" name="图片 111"/>
          <p:cNvPicPr/>
          <p:nvPr/>
        </p:nvPicPr>
        <p:blipFill>
          <a:blip r:embed="rId5"/>
          <a:stretch>
            <a:fillRect/>
          </a:stretch>
        </p:blipFill>
        <p:spPr>
          <a:xfrm>
            <a:off x="2039620" y="4369435"/>
            <a:ext cx="2463800" cy="2352040"/>
          </a:xfrm>
          <a:prstGeom prst="rect">
            <a:avLst/>
          </a:prstGeom>
          <a:noFill/>
          <a:ln w="9525">
            <a:noFill/>
          </a:ln>
        </p:spPr>
      </p:pic>
      <p:sp>
        <p:nvSpPr>
          <p:cNvPr id="7" name="Rectangle 18"/>
          <p:cNvSpPr>
            <a:spLocks noChangeArrowheads="1"/>
          </p:cNvSpPr>
          <p:nvPr/>
        </p:nvSpPr>
        <p:spPr bwMode="auto">
          <a:xfrm>
            <a:off x="8012430" y="4639310"/>
            <a:ext cx="2056765" cy="294640"/>
          </a:xfrm>
          <a:prstGeom prst="rect">
            <a:avLst/>
          </a:prstGeom>
        </p:spPr>
        <p:style>
          <a:lnRef idx="0">
            <a:schemeClr val="accent6"/>
          </a:lnRef>
          <a:fillRef idx="3">
            <a:schemeClr val="accent6"/>
          </a:fillRef>
          <a:effectRef idx="3">
            <a:schemeClr val="accent6"/>
          </a:effectRef>
          <a:fontRef idx="minor">
            <a:schemeClr val="lt1"/>
          </a:fontRef>
        </p:style>
        <p:txBody>
          <a:bodyPr wrap="square" lIns="0" tIns="0" rIns="0" bIns="0">
            <a:spAutoFit/>
          </a:bodyPr>
          <a:p>
            <a:pPr algn="ctr">
              <a:lnSpc>
                <a:spcPct val="120000"/>
              </a:lnSpc>
            </a:pPr>
            <a:r>
              <a:rPr lang="en-US" altLang="zh-CN" sz="1600" b="1" dirty="0" smtClean="0">
                <a:latin typeface="印品黑体" panose="00000500000000000000" pitchFamily="2" charset="-122"/>
                <a:ea typeface="印品黑体" panose="00000500000000000000" pitchFamily="2" charset="-122"/>
                <a:sym typeface="Arial" panose="020B0604020202020204" pitchFamily="34" charset="0"/>
              </a:rPr>
              <a:t>D15G</a:t>
            </a:r>
            <a:endParaRPr lang="en-US" altLang="zh-CN" sz="1600" b="1" dirty="0" smtClean="0">
              <a:latin typeface="印品黑体" panose="00000500000000000000" pitchFamily="2" charset="-122"/>
              <a:ea typeface="印品黑体" panose="00000500000000000000" pitchFamily="2" charset="-122"/>
              <a:sym typeface="Arial" panose="020B0604020202020204" pitchFamily="34" charset="0"/>
            </a:endParaRPr>
          </a:p>
        </p:txBody>
      </p:sp>
      <p:sp>
        <p:nvSpPr>
          <p:cNvPr id="11" name="Rectangle 18"/>
          <p:cNvSpPr>
            <a:spLocks noChangeArrowheads="1"/>
          </p:cNvSpPr>
          <p:nvPr/>
        </p:nvSpPr>
        <p:spPr bwMode="auto">
          <a:xfrm>
            <a:off x="2039620" y="4369435"/>
            <a:ext cx="2464435" cy="294640"/>
          </a:xfrm>
          <a:prstGeom prst="rect">
            <a:avLst/>
          </a:prstGeom>
        </p:spPr>
        <p:style>
          <a:lnRef idx="0">
            <a:schemeClr val="accent6"/>
          </a:lnRef>
          <a:fillRef idx="3">
            <a:schemeClr val="accent6"/>
          </a:fillRef>
          <a:effectRef idx="3">
            <a:schemeClr val="accent6"/>
          </a:effectRef>
          <a:fontRef idx="minor">
            <a:schemeClr val="lt1"/>
          </a:fontRef>
        </p:style>
        <p:txBody>
          <a:bodyPr wrap="square" lIns="0" tIns="0" rIns="0" bIns="0">
            <a:spAutoFit/>
          </a:bodyPr>
          <a:p>
            <a:pPr algn="ctr">
              <a:lnSpc>
                <a:spcPct val="120000"/>
              </a:lnSpc>
            </a:pPr>
            <a:r>
              <a:rPr lang="en-US" altLang="zh-CN" sz="1600" b="1" dirty="0" smtClean="0">
                <a:latin typeface="印品黑体" panose="00000500000000000000" pitchFamily="2" charset="-122"/>
                <a:ea typeface="印品黑体" panose="00000500000000000000" pitchFamily="2" charset="-122"/>
                <a:sym typeface="Arial" panose="020B0604020202020204" pitchFamily="34" charset="0"/>
              </a:rPr>
              <a:t>H28J15M</a:t>
            </a:r>
            <a:endParaRPr lang="en-US" altLang="zh-CN" sz="1600" b="1" dirty="0" smtClean="0">
              <a:latin typeface="印品黑体" panose="00000500000000000000" pitchFamily="2" charset="-122"/>
              <a:ea typeface="印品黑体" panose="00000500000000000000" pitchFamily="2" charset="-122"/>
              <a:sym typeface="Arial" panose="020B0604020202020204" pitchFamily="34" charset="0"/>
            </a:endParaRPr>
          </a:p>
        </p:txBody>
      </p:sp>
      <p:pic>
        <p:nvPicPr>
          <p:cNvPr id="12" name="图片 11"/>
          <p:cNvPicPr>
            <a:picLocks noChangeAspect="1"/>
          </p:cNvPicPr>
          <p:nvPr/>
        </p:nvPicPr>
        <p:blipFill>
          <a:blip r:embed="rId6"/>
          <a:stretch>
            <a:fillRect/>
          </a:stretch>
        </p:blipFill>
        <p:spPr>
          <a:xfrm>
            <a:off x="5205095" y="2967990"/>
            <a:ext cx="2445385" cy="3823335"/>
          </a:xfrm>
          <a:prstGeom prst="rect">
            <a:avLst/>
          </a:prstGeom>
        </p:spPr>
      </p:pic>
      <p:sp>
        <p:nvSpPr>
          <p:cNvPr id="27" name="文本框 26"/>
          <p:cNvSpPr txBox="1"/>
          <p:nvPr/>
        </p:nvSpPr>
        <p:spPr>
          <a:xfrm>
            <a:off x="5205095" y="3255645"/>
            <a:ext cx="482600" cy="275590"/>
          </a:xfrm>
          <a:prstGeom prst="rect">
            <a:avLst/>
          </a:prstGeom>
          <a:solidFill>
            <a:schemeClr val="bg1"/>
          </a:solidFill>
        </p:spPr>
        <p:txBody>
          <a:bodyPr wrap="square" rtlCol="0">
            <a:spAutoFit/>
          </a:bodyPr>
          <a:p>
            <a:r>
              <a:rPr lang="en-US" altLang="zh-CN" sz="1200">
                <a:solidFill>
                  <a:schemeClr val="tx1"/>
                </a:solidFill>
              </a:rPr>
              <a:t>Pink</a:t>
            </a:r>
            <a:endParaRPr lang="en-US" altLang="zh-CN" sz="1200">
              <a:solidFill>
                <a:schemeClr val="tx1"/>
              </a:solidFill>
            </a:endParaRPr>
          </a:p>
        </p:txBody>
      </p:sp>
      <p:sp>
        <p:nvSpPr>
          <p:cNvPr id="13" name="文本框 12"/>
          <p:cNvSpPr txBox="1"/>
          <p:nvPr/>
        </p:nvSpPr>
        <p:spPr>
          <a:xfrm>
            <a:off x="4773295" y="3543300"/>
            <a:ext cx="914400" cy="275590"/>
          </a:xfrm>
          <a:prstGeom prst="rect">
            <a:avLst/>
          </a:prstGeom>
          <a:solidFill>
            <a:schemeClr val="bg1"/>
          </a:solidFill>
        </p:spPr>
        <p:txBody>
          <a:bodyPr wrap="square" rtlCol="0">
            <a:spAutoFit/>
          </a:bodyPr>
          <a:p>
            <a:r>
              <a:rPr lang="en-US" altLang="zh-CN" sz="1200">
                <a:solidFill>
                  <a:schemeClr val="tx1"/>
                </a:solidFill>
              </a:rPr>
              <a:t>Pink&amp;black</a:t>
            </a:r>
            <a:endParaRPr lang="en-US" altLang="zh-CN" sz="1200">
              <a:solidFill>
                <a:schemeClr val="tx1"/>
              </a:solidFill>
            </a:endParaRPr>
          </a:p>
        </p:txBody>
      </p:sp>
      <p:sp>
        <p:nvSpPr>
          <p:cNvPr id="14" name="文本框 13"/>
          <p:cNvSpPr txBox="1"/>
          <p:nvPr/>
        </p:nvSpPr>
        <p:spPr>
          <a:xfrm>
            <a:off x="5043805" y="3742055"/>
            <a:ext cx="565150" cy="275590"/>
          </a:xfrm>
          <a:prstGeom prst="rect">
            <a:avLst/>
          </a:prstGeom>
          <a:solidFill>
            <a:schemeClr val="bg1"/>
          </a:solidFill>
        </p:spPr>
        <p:txBody>
          <a:bodyPr wrap="square" rtlCol="0">
            <a:spAutoFit/>
          </a:bodyPr>
          <a:p>
            <a:r>
              <a:rPr lang="en-US" altLang="zh-CN" sz="1200">
                <a:solidFill>
                  <a:schemeClr val="tx1"/>
                </a:solidFill>
              </a:rPr>
              <a:t>Green</a:t>
            </a:r>
            <a:endParaRPr lang="en-US" altLang="zh-CN" sz="1200">
              <a:solidFill>
                <a:schemeClr val="tx1"/>
              </a:solidFill>
            </a:endParaRPr>
          </a:p>
        </p:txBody>
      </p:sp>
      <p:sp>
        <p:nvSpPr>
          <p:cNvPr id="15" name="文本框 14"/>
          <p:cNvSpPr txBox="1"/>
          <p:nvPr/>
        </p:nvSpPr>
        <p:spPr>
          <a:xfrm>
            <a:off x="5101590" y="3961765"/>
            <a:ext cx="565150" cy="275590"/>
          </a:xfrm>
          <a:prstGeom prst="rect">
            <a:avLst/>
          </a:prstGeom>
          <a:solidFill>
            <a:schemeClr val="bg1"/>
          </a:solidFill>
        </p:spPr>
        <p:txBody>
          <a:bodyPr wrap="square" rtlCol="0">
            <a:spAutoFit/>
          </a:bodyPr>
          <a:p>
            <a:r>
              <a:rPr lang="en-US" altLang="zh-CN" sz="1200">
                <a:solidFill>
                  <a:schemeClr val="tx1"/>
                </a:solidFill>
              </a:rPr>
              <a:t>Blue</a:t>
            </a:r>
            <a:endParaRPr lang="en-US" altLang="zh-CN" sz="1200">
              <a:solidFill>
                <a:schemeClr val="tx1"/>
              </a:solidFill>
            </a:endParaRPr>
          </a:p>
        </p:txBody>
      </p:sp>
      <p:sp>
        <p:nvSpPr>
          <p:cNvPr id="16" name="文本框 15"/>
          <p:cNvSpPr txBox="1"/>
          <p:nvPr/>
        </p:nvSpPr>
        <p:spPr>
          <a:xfrm>
            <a:off x="5038090" y="4228465"/>
            <a:ext cx="596265" cy="275590"/>
          </a:xfrm>
          <a:prstGeom prst="rect">
            <a:avLst/>
          </a:prstGeom>
          <a:solidFill>
            <a:schemeClr val="bg1"/>
          </a:solidFill>
        </p:spPr>
        <p:txBody>
          <a:bodyPr wrap="square" rtlCol="0">
            <a:spAutoFit/>
          </a:bodyPr>
          <a:p>
            <a:r>
              <a:rPr lang="en-US" altLang="zh-CN" sz="1200">
                <a:solidFill>
                  <a:schemeClr val="tx1"/>
                </a:solidFill>
              </a:rPr>
              <a:t>Yellow</a:t>
            </a:r>
            <a:endParaRPr lang="en-US" altLang="zh-CN" sz="1200">
              <a:solidFill>
                <a:schemeClr val="tx1"/>
              </a:solidFill>
            </a:endParaRPr>
          </a:p>
        </p:txBody>
      </p:sp>
      <p:sp>
        <p:nvSpPr>
          <p:cNvPr id="17" name="文本框 16"/>
          <p:cNvSpPr txBox="1"/>
          <p:nvPr/>
        </p:nvSpPr>
        <p:spPr>
          <a:xfrm>
            <a:off x="4612640" y="4479925"/>
            <a:ext cx="1074420" cy="275590"/>
          </a:xfrm>
          <a:prstGeom prst="rect">
            <a:avLst/>
          </a:prstGeom>
          <a:solidFill>
            <a:schemeClr val="bg1"/>
          </a:solidFill>
        </p:spPr>
        <p:txBody>
          <a:bodyPr wrap="square" rtlCol="0">
            <a:spAutoFit/>
          </a:bodyPr>
          <a:p>
            <a:r>
              <a:rPr lang="en-US" altLang="zh-CN" sz="1200">
                <a:solidFill>
                  <a:schemeClr val="tx1"/>
                </a:solidFill>
              </a:rPr>
              <a:t>Green&amp; black</a:t>
            </a:r>
            <a:endParaRPr lang="en-US" altLang="zh-CN" sz="1200">
              <a:solidFill>
                <a:schemeClr val="tx1"/>
              </a:solidFill>
            </a:endParaRPr>
          </a:p>
        </p:txBody>
      </p:sp>
      <p:sp>
        <p:nvSpPr>
          <p:cNvPr id="18" name="文本框 17"/>
          <p:cNvSpPr txBox="1"/>
          <p:nvPr/>
        </p:nvSpPr>
        <p:spPr>
          <a:xfrm>
            <a:off x="4773295" y="4714875"/>
            <a:ext cx="884555" cy="275590"/>
          </a:xfrm>
          <a:prstGeom prst="rect">
            <a:avLst/>
          </a:prstGeom>
          <a:solidFill>
            <a:schemeClr val="bg1"/>
          </a:solidFill>
        </p:spPr>
        <p:txBody>
          <a:bodyPr wrap="square" rtlCol="0">
            <a:spAutoFit/>
          </a:bodyPr>
          <a:p>
            <a:r>
              <a:rPr lang="en-US" altLang="zh-CN" sz="1200">
                <a:solidFill>
                  <a:schemeClr val="tx1"/>
                </a:solidFill>
              </a:rPr>
              <a:t>Blue&amp;black</a:t>
            </a:r>
            <a:endParaRPr lang="en-US" altLang="zh-CN" sz="1200">
              <a:solidFill>
                <a:schemeClr val="tx1"/>
              </a:solidFill>
            </a:endParaRPr>
          </a:p>
        </p:txBody>
      </p:sp>
      <p:sp>
        <p:nvSpPr>
          <p:cNvPr id="19" name="文本框 18"/>
          <p:cNvSpPr txBox="1"/>
          <p:nvPr/>
        </p:nvSpPr>
        <p:spPr>
          <a:xfrm>
            <a:off x="4650740" y="4911725"/>
            <a:ext cx="1016000" cy="275590"/>
          </a:xfrm>
          <a:prstGeom prst="rect">
            <a:avLst/>
          </a:prstGeom>
          <a:solidFill>
            <a:schemeClr val="bg1"/>
          </a:solidFill>
        </p:spPr>
        <p:txBody>
          <a:bodyPr wrap="square" rtlCol="0">
            <a:spAutoFit/>
          </a:bodyPr>
          <a:p>
            <a:r>
              <a:rPr lang="en-US" altLang="zh-CN" sz="1200">
                <a:solidFill>
                  <a:schemeClr val="tx1"/>
                </a:solidFill>
              </a:rPr>
              <a:t>Yellow&amp;black</a:t>
            </a:r>
            <a:endParaRPr lang="en-US" altLang="zh-CN" sz="1200">
              <a:solidFill>
                <a:schemeClr val="tx1"/>
              </a:solidFill>
            </a:endParaRPr>
          </a:p>
        </p:txBody>
      </p:sp>
      <p:sp>
        <p:nvSpPr>
          <p:cNvPr id="20" name="文本框 19"/>
          <p:cNvSpPr txBox="1"/>
          <p:nvPr/>
        </p:nvSpPr>
        <p:spPr>
          <a:xfrm>
            <a:off x="5092065" y="5120640"/>
            <a:ext cx="565785" cy="275590"/>
          </a:xfrm>
          <a:prstGeom prst="rect">
            <a:avLst/>
          </a:prstGeom>
          <a:solidFill>
            <a:schemeClr val="bg1"/>
          </a:solidFill>
        </p:spPr>
        <p:txBody>
          <a:bodyPr wrap="square" rtlCol="0">
            <a:spAutoFit/>
          </a:bodyPr>
          <a:p>
            <a:r>
              <a:rPr lang="en-US" altLang="zh-CN" sz="1200">
                <a:solidFill>
                  <a:schemeClr val="tx1"/>
                </a:solidFill>
              </a:rPr>
              <a:t>White</a:t>
            </a:r>
            <a:endParaRPr lang="en-US" altLang="zh-CN" sz="1200">
              <a:solidFill>
                <a:schemeClr val="tx1"/>
              </a:solidFill>
            </a:endParaRPr>
          </a:p>
        </p:txBody>
      </p:sp>
      <p:sp>
        <p:nvSpPr>
          <p:cNvPr id="21" name="文本框 20"/>
          <p:cNvSpPr txBox="1"/>
          <p:nvPr/>
        </p:nvSpPr>
        <p:spPr>
          <a:xfrm>
            <a:off x="4988560" y="5373370"/>
            <a:ext cx="638810" cy="275590"/>
          </a:xfrm>
          <a:prstGeom prst="rect">
            <a:avLst/>
          </a:prstGeom>
          <a:solidFill>
            <a:schemeClr val="bg1"/>
          </a:solidFill>
        </p:spPr>
        <p:txBody>
          <a:bodyPr wrap="square" rtlCol="0">
            <a:spAutoFit/>
          </a:bodyPr>
          <a:p>
            <a:r>
              <a:rPr lang="en-US" altLang="zh-CN" sz="1200">
                <a:solidFill>
                  <a:schemeClr val="tx1"/>
                </a:solidFill>
              </a:rPr>
              <a:t>purple</a:t>
            </a:r>
            <a:endParaRPr lang="en-US" altLang="zh-CN" sz="1200">
              <a:solidFill>
                <a:schemeClr val="tx1"/>
              </a:solidFill>
            </a:endParaRPr>
          </a:p>
        </p:txBody>
      </p:sp>
      <p:sp>
        <p:nvSpPr>
          <p:cNvPr id="22" name="文本框 21"/>
          <p:cNvSpPr txBox="1"/>
          <p:nvPr/>
        </p:nvSpPr>
        <p:spPr>
          <a:xfrm>
            <a:off x="5006975" y="5594985"/>
            <a:ext cx="638810" cy="275590"/>
          </a:xfrm>
          <a:prstGeom prst="rect">
            <a:avLst/>
          </a:prstGeom>
          <a:solidFill>
            <a:schemeClr val="bg1"/>
          </a:solidFill>
        </p:spPr>
        <p:txBody>
          <a:bodyPr wrap="square" rtlCol="0">
            <a:spAutoFit/>
          </a:bodyPr>
          <a:p>
            <a:r>
              <a:rPr lang="en-US" altLang="zh-CN" sz="1200">
                <a:solidFill>
                  <a:schemeClr val="tx1"/>
                </a:solidFill>
              </a:rPr>
              <a:t>Grey</a:t>
            </a:r>
            <a:endParaRPr lang="en-US" altLang="zh-CN" sz="1200">
              <a:solidFill>
                <a:schemeClr val="tx1"/>
              </a:solidFill>
            </a:endParaRPr>
          </a:p>
        </p:txBody>
      </p:sp>
      <p:sp>
        <p:nvSpPr>
          <p:cNvPr id="23" name="文本框 22"/>
          <p:cNvSpPr txBox="1"/>
          <p:nvPr/>
        </p:nvSpPr>
        <p:spPr>
          <a:xfrm>
            <a:off x="4651375" y="5835015"/>
            <a:ext cx="994410" cy="275590"/>
          </a:xfrm>
          <a:prstGeom prst="rect">
            <a:avLst/>
          </a:prstGeom>
          <a:solidFill>
            <a:schemeClr val="bg1"/>
          </a:solidFill>
        </p:spPr>
        <p:txBody>
          <a:bodyPr wrap="square" rtlCol="0">
            <a:spAutoFit/>
          </a:bodyPr>
          <a:p>
            <a:r>
              <a:rPr lang="en-US" altLang="zh-CN" sz="1200">
                <a:solidFill>
                  <a:schemeClr val="tx1"/>
                </a:solidFill>
              </a:rPr>
              <a:t>White&amp;black</a:t>
            </a:r>
            <a:endParaRPr lang="en-US" altLang="zh-CN" sz="1200">
              <a:solidFill>
                <a:schemeClr val="tx1"/>
              </a:solidFill>
            </a:endParaRPr>
          </a:p>
        </p:txBody>
      </p:sp>
      <p:sp>
        <p:nvSpPr>
          <p:cNvPr id="24" name="文本框 23"/>
          <p:cNvSpPr txBox="1"/>
          <p:nvPr/>
        </p:nvSpPr>
        <p:spPr>
          <a:xfrm>
            <a:off x="4547235" y="6063615"/>
            <a:ext cx="1076325" cy="275590"/>
          </a:xfrm>
          <a:prstGeom prst="rect">
            <a:avLst/>
          </a:prstGeom>
          <a:solidFill>
            <a:schemeClr val="bg1"/>
          </a:solidFill>
        </p:spPr>
        <p:txBody>
          <a:bodyPr wrap="square" rtlCol="0">
            <a:spAutoFit/>
          </a:bodyPr>
          <a:p>
            <a:r>
              <a:rPr lang="en-US" altLang="zh-CN" sz="1200">
                <a:sym typeface="+mn-ea"/>
              </a:rPr>
              <a:t>Purple</a:t>
            </a:r>
            <a:r>
              <a:rPr lang="en-US" altLang="zh-CN" sz="1200">
                <a:solidFill>
                  <a:schemeClr val="tx1"/>
                </a:solidFill>
              </a:rPr>
              <a:t>&amp;black</a:t>
            </a:r>
            <a:endParaRPr lang="en-US" altLang="zh-CN" sz="1200">
              <a:solidFill>
                <a:schemeClr val="tx1"/>
              </a:solidFill>
            </a:endParaRPr>
          </a:p>
        </p:txBody>
      </p:sp>
      <p:sp>
        <p:nvSpPr>
          <p:cNvPr id="25" name="文本框 24"/>
          <p:cNvSpPr txBox="1"/>
          <p:nvPr/>
        </p:nvSpPr>
        <p:spPr>
          <a:xfrm>
            <a:off x="4650740" y="6306185"/>
            <a:ext cx="939165" cy="275590"/>
          </a:xfrm>
          <a:prstGeom prst="rect">
            <a:avLst/>
          </a:prstGeom>
          <a:solidFill>
            <a:schemeClr val="bg1"/>
          </a:solidFill>
        </p:spPr>
        <p:txBody>
          <a:bodyPr wrap="square" rtlCol="0">
            <a:spAutoFit/>
          </a:bodyPr>
          <a:p>
            <a:r>
              <a:rPr lang="en-US" altLang="zh-CN" sz="1200">
                <a:sym typeface="+mn-ea"/>
              </a:rPr>
              <a:t>Grey</a:t>
            </a:r>
            <a:r>
              <a:rPr lang="en-US" altLang="zh-CN" sz="1200">
                <a:solidFill>
                  <a:schemeClr val="tx1"/>
                </a:solidFill>
              </a:rPr>
              <a:t>&amp;black</a:t>
            </a:r>
            <a:endParaRPr lang="en-US" altLang="zh-CN" sz="1200">
              <a:solidFill>
                <a:schemeClr val="tx1"/>
              </a:solidFill>
            </a:endParaRPr>
          </a:p>
        </p:txBody>
      </p:sp>
      <p:sp>
        <p:nvSpPr>
          <p:cNvPr id="26" name="文本框 25"/>
          <p:cNvSpPr txBox="1"/>
          <p:nvPr/>
        </p:nvSpPr>
        <p:spPr>
          <a:xfrm>
            <a:off x="4998720" y="6516370"/>
            <a:ext cx="607060" cy="275590"/>
          </a:xfrm>
          <a:prstGeom prst="rect">
            <a:avLst/>
          </a:prstGeom>
          <a:solidFill>
            <a:schemeClr val="bg1"/>
          </a:solidFill>
        </p:spPr>
        <p:txBody>
          <a:bodyPr wrap="square" rtlCol="0">
            <a:spAutoFit/>
          </a:bodyPr>
          <a:p>
            <a:r>
              <a:rPr lang="en-US" altLang="zh-CN" sz="1200">
                <a:sym typeface="+mn-ea"/>
              </a:rPr>
              <a:t>shield</a:t>
            </a:r>
            <a:endParaRPr lang="en-US" altLang="zh-CN" sz="1200">
              <a:solidFill>
                <a:schemeClr val="tx1"/>
              </a:solidFill>
            </a:endParaRPr>
          </a:p>
        </p:txBody>
      </p:sp>
      <p:sp>
        <p:nvSpPr>
          <p:cNvPr id="28" name="文本框 27"/>
          <p:cNvSpPr txBox="1"/>
          <p:nvPr/>
        </p:nvSpPr>
        <p:spPr>
          <a:xfrm>
            <a:off x="7043420" y="6496685"/>
            <a:ext cx="607060" cy="275590"/>
          </a:xfrm>
          <a:prstGeom prst="rect">
            <a:avLst/>
          </a:prstGeom>
          <a:solidFill>
            <a:schemeClr val="bg1"/>
          </a:solidFill>
        </p:spPr>
        <p:txBody>
          <a:bodyPr wrap="square" rtlCol="0">
            <a:spAutoFit/>
          </a:bodyPr>
          <a:p>
            <a:r>
              <a:rPr lang="en-US" altLang="zh-CN" sz="1200">
                <a:sym typeface="+mn-ea"/>
              </a:rPr>
              <a:t>shell</a:t>
            </a:r>
            <a:endParaRPr lang="en-US" altLang="zh-CN" sz="1200">
              <a:solidFill>
                <a:schemeClr val="tx1"/>
              </a:solidFill>
            </a:endParaRPr>
          </a:p>
        </p:txBody>
      </p:sp>
      <p:sp>
        <p:nvSpPr>
          <p:cNvPr id="29" name="文本框 28"/>
          <p:cNvSpPr txBox="1"/>
          <p:nvPr/>
        </p:nvSpPr>
        <p:spPr>
          <a:xfrm>
            <a:off x="5687695" y="2896235"/>
            <a:ext cx="2021840" cy="275590"/>
          </a:xfrm>
          <a:prstGeom prst="rect">
            <a:avLst/>
          </a:prstGeom>
          <a:solidFill>
            <a:schemeClr val="bg1"/>
          </a:solidFill>
        </p:spPr>
        <p:txBody>
          <a:bodyPr wrap="square" rtlCol="0">
            <a:spAutoFit/>
          </a:bodyPr>
          <a:p>
            <a:r>
              <a:rPr lang="en-US" altLang="zh-CN" sz="1200">
                <a:solidFill>
                  <a:schemeClr val="tx1"/>
                </a:solidFill>
              </a:rPr>
              <a:t>Length &lt;=10m</a:t>
            </a:r>
            <a:endParaRPr lang="en-US" altLang="zh-CN" sz="1200">
              <a:solidFill>
                <a:schemeClr val="tx1"/>
              </a:solidFill>
            </a:endParaRPr>
          </a:p>
        </p:txBody>
      </p:sp>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timing>
    <p:tnLst>
      <p:par>
        <p:cTn id="1" dur="indefinite" restart="never" nodeType="tmRoot"/>
      </p:par>
    </p:tnLst>
    <p:bldLst>
      <p:bldP spid="7" grpId="0" animBg="1"/>
      <p:bldP spid="11" grpId="0" animBg="1"/>
      <p:bldP spid="9" grpId="0" animBg="1"/>
      <p:bldP spid="1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a:ln w="6350">
                  <a:noFill/>
                </a:ln>
                <a:solidFill>
                  <a:schemeClr val="tx1"/>
                </a:solidFill>
                <a:cs typeface="微软雅黑" panose="020B0503020204020204" pitchFamily="34" charset="-122"/>
              </a:rPr>
              <a:t>E-J1394-MC7S</a:t>
            </a:r>
            <a:endParaRPr>
              <a:ln w="6350">
                <a:noFill/>
              </a:ln>
              <a:solidFill>
                <a:schemeClr val="tx1"/>
              </a:solidFill>
              <a:cs typeface="微软雅黑" panose="020B0503020204020204" pitchFamily="34" charset="-122"/>
            </a:endParaRPr>
          </a:p>
        </p:txBody>
      </p:sp>
      <p:pic>
        <p:nvPicPr>
          <p:cNvPr id="4" name="图片 3"/>
          <p:cNvPicPr>
            <a:picLocks noChangeAspect="1"/>
          </p:cNvPicPr>
          <p:nvPr/>
        </p:nvPicPr>
        <p:blipFill>
          <a:blip r:embed="rId1"/>
          <a:stretch>
            <a:fillRect/>
          </a:stretch>
        </p:blipFill>
        <p:spPr>
          <a:xfrm>
            <a:off x="10821710" y="1167671"/>
            <a:ext cx="1509241" cy="5142833"/>
          </a:xfrm>
          <a:prstGeom prst="rect">
            <a:avLst/>
          </a:prstGeom>
        </p:spPr>
      </p:pic>
      <p:sp>
        <p:nvSpPr>
          <p:cNvPr id="9" name="椭圆 8"/>
          <p:cNvSpPr/>
          <p:nvPr/>
        </p:nvSpPr>
        <p:spPr>
          <a:xfrm>
            <a:off x="11470005" y="5351780"/>
            <a:ext cx="702310" cy="958850"/>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107" name="图片 106"/>
          <p:cNvPicPr/>
          <p:nvPr/>
        </p:nvPicPr>
        <p:blipFill>
          <a:blip r:embed="rId2"/>
          <a:stretch>
            <a:fillRect/>
          </a:stretch>
        </p:blipFill>
        <p:spPr>
          <a:xfrm>
            <a:off x="164465" y="1240155"/>
            <a:ext cx="2983865" cy="2606040"/>
          </a:xfrm>
          <a:prstGeom prst="rect">
            <a:avLst/>
          </a:prstGeom>
          <a:noFill/>
          <a:ln w="9525">
            <a:noFill/>
          </a:ln>
        </p:spPr>
      </p:pic>
      <p:sp>
        <p:nvSpPr>
          <p:cNvPr id="6" name="椭圆 5"/>
          <p:cNvSpPr/>
          <p:nvPr/>
        </p:nvSpPr>
        <p:spPr>
          <a:xfrm>
            <a:off x="236855" y="2464435"/>
            <a:ext cx="612140" cy="794385"/>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7" name="图片 6"/>
          <p:cNvPicPr>
            <a:picLocks noChangeAspect="1"/>
          </p:cNvPicPr>
          <p:nvPr/>
        </p:nvPicPr>
        <p:blipFill>
          <a:blip r:embed="rId3"/>
          <a:stretch>
            <a:fillRect/>
          </a:stretch>
        </p:blipFill>
        <p:spPr>
          <a:xfrm>
            <a:off x="4629150" y="3846195"/>
            <a:ext cx="3425825" cy="2653030"/>
          </a:xfrm>
          <a:prstGeom prst="rect">
            <a:avLst/>
          </a:prstGeom>
        </p:spPr>
      </p:pic>
      <p:pic>
        <p:nvPicPr>
          <p:cNvPr id="13" name="图片 12"/>
          <p:cNvPicPr>
            <a:picLocks noChangeAspect="1"/>
          </p:cNvPicPr>
          <p:nvPr/>
        </p:nvPicPr>
        <p:blipFill>
          <a:blip r:embed="rId4"/>
          <a:stretch>
            <a:fillRect/>
          </a:stretch>
        </p:blipFill>
        <p:spPr>
          <a:xfrm>
            <a:off x="8445500" y="4264660"/>
            <a:ext cx="1487170" cy="2280285"/>
          </a:xfrm>
          <a:prstGeom prst="rect">
            <a:avLst/>
          </a:prstGeom>
        </p:spPr>
      </p:pic>
      <p:pic>
        <p:nvPicPr>
          <p:cNvPr id="113" name="图片 112"/>
          <p:cNvPicPr/>
          <p:nvPr/>
        </p:nvPicPr>
        <p:blipFill>
          <a:blip r:embed="rId5"/>
          <a:stretch>
            <a:fillRect/>
          </a:stretch>
        </p:blipFill>
        <p:spPr>
          <a:xfrm>
            <a:off x="1964690" y="4259580"/>
            <a:ext cx="2301240" cy="2285365"/>
          </a:xfrm>
          <a:prstGeom prst="rect">
            <a:avLst/>
          </a:prstGeom>
          <a:noFill/>
          <a:ln w="9525">
            <a:noFill/>
          </a:ln>
        </p:spPr>
      </p:pic>
      <p:sp>
        <p:nvSpPr>
          <p:cNvPr id="15" name="Rectangle 18"/>
          <p:cNvSpPr>
            <a:spLocks noChangeArrowheads="1"/>
          </p:cNvSpPr>
          <p:nvPr/>
        </p:nvSpPr>
        <p:spPr bwMode="auto">
          <a:xfrm>
            <a:off x="8442325" y="4259580"/>
            <a:ext cx="1499235" cy="294640"/>
          </a:xfrm>
          <a:prstGeom prst="rect">
            <a:avLst/>
          </a:prstGeom>
        </p:spPr>
        <p:style>
          <a:lnRef idx="0">
            <a:schemeClr val="accent6"/>
          </a:lnRef>
          <a:fillRef idx="3">
            <a:schemeClr val="accent6"/>
          </a:fillRef>
          <a:effectRef idx="3">
            <a:schemeClr val="accent6"/>
          </a:effectRef>
          <a:fontRef idx="minor">
            <a:schemeClr val="lt1"/>
          </a:fontRef>
        </p:style>
        <p:txBody>
          <a:bodyPr wrap="square" lIns="0" tIns="0" rIns="0" bIns="0">
            <a:spAutoFit/>
          </a:bodyPr>
          <a:p>
            <a:pPr algn="ctr">
              <a:lnSpc>
                <a:spcPct val="120000"/>
              </a:lnSpc>
            </a:pPr>
            <a:r>
              <a:rPr lang="en-US" altLang="zh-CN" sz="1600" b="1" dirty="0" smtClean="0">
                <a:latin typeface="印品黑体" panose="00000500000000000000" pitchFamily="2" charset="-122"/>
                <a:ea typeface="印品黑体" panose="00000500000000000000" pitchFamily="2" charset="-122"/>
                <a:sym typeface="Arial" panose="020B0604020202020204" pitchFamily="34" charset="0"/>
              </a:rPr>
              <a:t>J1394</a:t>
            </a:r>
            <a:endParaRPr lang="en-US" altLang="zh-CN" sz="1600" b="1" dirty="0" smtClean="0">
              <a:latin typeface="印品黑体" panose="00000500000000000000" pitchFamily="2" charset="-122"/>
              <a:ea typeface="印品黑体" panose="00000500000000000000" pitchFamily="2" charset="-122"/>
              <a:sym typeface="Arial" panose="020B0604020202020204" pitchFamily="34" charset="0"/>
            </a:endParaRPr>
          </a:p>
        </p:txBody>
      </p:sp>
      <p:sp>
        <p:nvSpPr>
          <p:cNvPr id="3" name="Rectangle 18"/>
          <p:cNvSpPr>
            <a:spLocks noChangeArrowheads="1"/>
          </p:cNvSpPr>
          <p:nvPr/>
        </p:nvSpPr>
        <p:spPr bwMode="auto">
          <a:xfrm>
            <a:off x="1964690" y="4258310"/>
            <a:ext cx="2293620" cy="294640"/>
          </a:xfrm>
          <a:prstGeom prst="rect">
            <a:avLst/>
          </a:prstGeom>
        </p:spPr>
        <p:style>
          <a:lnRef idx="0">
            <a:schemeClr val="accent6"/>
          </a:lnRef>
          <a:fillRef idx="3">
            <a:schemeClr val="accent6"/>
          </a:fillRef>
          <a:effectRef idx="3">
            <a:schemeClr val="accent6"/>
          </a:effectRef>
          <a:fontRef idx="minor">
            <a:schemeClr val="lt1"/>
          </a:fontRef>
        </p:style>
        <p:txBody>
          <a:bodyPr wrap="square" lIns="0" tIns="0" rIns="0" bIns="0">
            <a:spAutoFit/>
          </a:bodyPr>
          <a:p>
            <a:pPr algn="ctr">
              <a:lnSpc>
                <a:spcPct val="120000"/>
              </a:lnSpc>
            </a:pPr>
            <a:r>
              <a:rPr lang="en-US" altLang="zh-CN" sz="1600" b="1" dirty="0" smtClean="0">
                <a:latin typeface="印品黑体" panose="00000500000000000000" pitchFamily="2" charset="-122"/>
                <a:ea typeface="印品黑体" panose="00000500000000000000" pitchFamily="2" charset="-122"/>
                <a:sym typeface="Arial" panose="020B0604020202020204" pitchFamily="34" charset="0"/>
              </a:rPr>
              <a:t>MC7S</a:t>
            </a:r>
            <a:endParaRPr lang="en-US" altLang="zh-CN" sz="1600" b="1" dirty="0" smtClean="0">
              <a:latin typeface="印品黑体" panose="00000500000000000000" pitchFamily="2" charset="-122"/>
              <a:ea typeface="印品黑体" panose="00000500000000000000" pitchFamily="2" charset="-122"/>
              <a:sym typeface="Arial" panose="020B0604020202020204" pitchFamily="34" charset="0"/>
            </a:endParaRPr>
          </a:p>
        </p:txBody>
      </p:sp>
      <p:pic>
        <p:nvPicPr>
          <p:cNvPr id="8" name="图片 7"/>
          <p:cNvPicPr>
            <a:picLocks noChangeAspect="1"/>
          </p:cNvPicPr>
          <p:nvPr/>
        </p:nvPicPr>
        <p:blipFill>
          <a:blip r:embed="rId6"/>
          <a:stretch>
            <a:fillRect/>
          </a:stretch>
        </p:blipFill>
        <p:spPr>
          <a:xfrm>
            <a:off x="3549015" y="1311910"/>
            <a:ext cx="6229350" cy="2228850"/>
          </a:xfrm>
          <a:prstGeom prst="rect">
            <a:avLst/>
          </a:prstGeom>
        </p:spPr>
      </p:pic>
      <p:sp>
        <p:nvSpPr>
          <p:cNvPr id="33" name="文本框 32"/>
          <p:cNvSpPr txBox="1"/>
          <p:nvPr/>
        </p:nvSpPr>
        <p:spPr>
          <a:xfrm>
            <a:off x="5345430" y="3903980"/>
            <a:ext cx="2012950" cy="398780"/>
          </a:xfrm>
          <a:prstGeom prst="rect">
            <a:avLst/>
          </a:prstGeom>
          <a:solidFill>
            <a:schemeClr val="bg1"/>
          </a:solidFill>
        </p:spPr>
        <p:txBody>
          <a:bodyPr wrap="square" rtlCol="0">
            <a:spAutoFit/>
          </a:bodyPr>
          <a:p>
            <a:r>
              <a:rPr lang="en-US" altLang="zh-CN" sz="2000">
                <a:solidFill>
                  <a:schemeClr val="tx1"/>
                </a:solidFill>
              </a:rPr>
              <a:t> wiring diagram </a:t>
            </a:r>
            <a:endParaRPr lang="en-US" altLang="zh-CN" sz="2000">
              <a:solidFill>
                <a:schemeClr val="tx1"/>
              </a:solidFill>
            </a:endParaRPr>
          </a:p>
        </p:txBody>
      </p:sp>
      <p:sp>
        <p:nvSpPr>
          <p:cNvPr id="24" name="文本框 23"/>
          <p:cNvSpPr txBox="1"/>
          <p:nvPr/>
        </p:nvSpPr>
        <p:spPr>
          <a:xfrm>
            <a:off x="4845050" y="4979670"/>
            <a:ext cx="456565" cy="275590"/>
          </a:xfrm>
          <a:prstGeom prst="rect">
            <a:avLst/>
          </a:prstGeom>
          <a:solidFill>
            <a:schemeClr val="bg1"/>
          </a:solidFill>
        </p:spPr>
        <p:txBody>
          <a:bodyPr wrap="none" rtlCol="0">
            <a:spAutoFit/>
          </a:bodyPr>
          <a:p>
            <a:r>
              <a:rPr lang="en-US" altLang="zh-CN" sz="1200">
                <a:solidFill>
                  <a:schemeClr val="tx1"/>
                </a:solidFill>
              </a:rPr>
              <a:t>Blue</a:t>
            </a:r>
            <a:endParaRPr lang="en-US" altLang="zh-CN" sz="1200">
              <a:solidFill>
                <a:schemeClr val="tx1"/>
              </a:solidFill>
            </a:endParaRPr>
          </a:p>
        </p:txBody>
      </p:sp>
      <p:sp>
        <p:nvSpPr>
          <p:cNvPr id="26" name="文本框 25"/>
          <p:cNvSpPr txBox="1"/>
          <p:nvPr/>
        </p:nvSpPr>
        <p:spPr>
          <a:xfrm>
            <a:off x="4738370" y="5428615"/>
            <a:ext cx="568960" cy="275590"/>
          </a:xfrm>
          <a:prstGeom prst="rect">
            <a:avLst/>
          </a:prstGeom>
          <a:solidFill>
            <a:schemeClr val="bg1"/>
          </a:solidFill>
        </p:spPr>
        <p:txBody>
          <a:bodyPr wrap="square" rtlCol="0">
            <a:spAutoFit/>
          </a:bodyPr>
          <a:p>
            <a:r>
              <a:rPr lang="en-US" altLang="zh-CN" sz="1200">
                <a:solidFill>
                  <a:schemeClr val="tx1"/>
                </a:solidFill>
              </a:rPr>
              <a:t>Green</a:t>
            </a:r>
            <a:endParaRPr lang="en-US" altLang="zh-CN" sz="1200">
              <a:solidFill>
                <a:schemeClr val="tx1"/>
              </a:solidFill>
            </a:endParaRPr>
          </a:p>
        </p:txBody>
      </p:sp>
      <p:sp>
        <p:nvSpPr>
          <p:cNvPr id="27" name="文本框 26"/>
          <p:cNvSpPr txBox="1"/>
          <p:nvPr/>
        </p:nvSpPr>
        <p:spPr>
          <a:xfrm>
            <a:off x="4701540" y="5665470"/>
            <a:ext cx="597535" cy="275590"/>
          </a:xfrm>
          <a:prstGeom prst="rect">
            <a:avLst/>
          </a:prstGeom>
          <a:solidFill>
            <a:schemeClr val="bg1"/>
          </a:solidFill>
        </p:spPr>
        <p:txBody>
          <a:bodyPr wrap="square" rtlCol="0">
            <a:spAutoFit/>
          </a:bodyPr>
          <a:p>
            <a:r>
              <a:rPr lang="en-US" altLang="zh-CN" sz="1200">
                <a:solidFill>
                  <a:schemeClr val="tx1"/>
                </a:solidFill>
              </a:rPr>
              <a:t>Brown</a:t>
            </a:r>
            <a:endParaRPr lang="en-US" altLang="zh-CN" sz="1200">
              <a:solidFill>
                <a:schemeClr val="tx1"/>
              </a:solidFill>
            </a:endParaRPr>
          </a:p>
        </p:txBody>
      </p:sp>
      <p:sp>
        <p:nvSpPr>
          <p:cNvPr id="14" name="文本框 13"/>
          <p:cNvSpPr txBox="1"/>
          <p:nvPr/>
        </p:nvSpPr>
        <p:spPr>
          <a:xfrm>
            <a:off x="4686935" y="6136005"/>
            <a:ext cx="597535" cy="275590"/>
          </a:xfrm>
          <a:prstGeom prst="rect">
            <a:avLst/>
          </a:prstGeom>
          <a:solidFill>
            <a:schemeClr val="bg1"/>
          </a:solidFill>
        </p:spPr>
        <p:txBody>
          <a:bodyPr wrap="square" rtlCol="0">
            <a:spAutoFit/>
          </a:bodyPr>
          <a:p>
            <a:r>
              <a:rPr lang="en-US" altLang="zh-CN" sz="1200">
                <a:solidFill>
                  <a:schemeClr val="tx1"/>
                </a:solidFill>
              </a:rPr>
              <a:t>shield </a:t>
            </a:r>
            <a:endParaRPr lang="en-US" altLang="zh-CN" sz="1200">
              <a:solidFill>
                <a:schemeClr val="tx1"/>
              </a:solidFill>
            </a:endParaRPr>
          </a:p>
        </p:txBody>
      </p:sp>
      <p:sp>
        <p:nvSpPr>
          <p:cNvPr id="11" name="文本框 10"/>
          <p:cNvSpPr txBox="1"/>
          <p:nvPr/>
        </p:nvSpPr>
        <p:spPr>
          <a:xfrm>
            <a:off x="7005320" y="6136005"/>
            <a:ext cx="597535" cy="275590"/>
          </a:xfrm>
          <a:prstGeom prst="rect">
            <a:avLst/>
          </a:prstGeom>
          <a:solidFill>
            <a:schemeClr val="bg1"/>
          </a:solidFill>
        </p:spPr>
        <p:txBody>
          <a:bodyPr wrap="square" rtlCol="0">
            <a:spAutoFit/>
          </a:bodyPr>
          <a:p>
            <a:r>
              <a:rPr lang="en-US" altLang="zh-CN" sz="1200">
                <a:solidFill>
                  <a:schemeClr val="tx1"/>
                </a:solidFill>
              </a:rPr>
              <a:t>Shell</a:t>
            </a:r>
            <a:endParaRPr lang="en-US" altLang="zh-CN" sz="1200">
              <a:solidFill>
                <a:schemeClr val="tx1"/>
              </a:solidFill>
            </a:endParaRPr>
          </a:p>
        </p:txBody>
      </p:sp>
      <p:sp>
        <p:nvSpPr>
          <p:cNvPr id="12" name="文本框 11"/>
          <p:cNvSpPr txBox="1"/>
          <p:nvPr/>
        </p:nvSpPr>
        <p:spPr>
          <a:xfrm>
            <a:off x="4629150" y="5200015"/>
            <a:ext cx="713740" cy="275590"/>
          </a:xfrm>
          <a:prstGeom prst="rect">
            <a:avLst/>
          </a:prstGeom>
          <a:solidFill>
            <a:schemeClr val="bg1"/>
          </a:solidFill>
        </p:spPr>
        <p:txBody>
          <a:bodyPr wrap="square" rtlCol="0">
            <a:spAutoFit/>
          </a:bodyPr>
          <a:p>
            <a:r>
              <a:rPr lang="en-US" altLang="zh-CN" sz="1200">
                <a:solidFill>
                  <a:schemeClr val="tx1"/>
                </a:solidFill>
              </a:rPr>
              <a:t>Orange</a:t>
            </a:r>
            <a:endParaRPr lang="en-US" altLang="zh-CN" sz="1200">
              <a:solidFill>
                <a:schemeClr val="tx1"/>
              </a:solidFill>
            </a:endParaRPr>
          </a:p>
        </p:txBody>
      </p:sp>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timing>
    <p:tnLst>
      <p:par>
        <p:cTn id="1" dur="indefinite" restart="never" nodeType="tmRoot"/>
      </p:par>
    </p:tnLst>
    <p:bldLst>
      <p:bldP spid="15" grpId="0" animBg="1"/>
      <p:bldP spid="3" grpId="0" animBg="1"/>
      <p:bldP spid="9" grpId="0" animBg="1"/>
      <p:bldP spid="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PA_矩形 37"/>
          <p:cNvSpPr/>
          <p:nvPr>
            <p:custDataLst>
              <p:tags r:id="rId1"/>
            </p:custDataLst>
          </p:nvPr>
        </p:nvSpPr>
        <p:spPr>
          <a:xfrm>
            <a:off x="4050030" y="3681095"/>
            <a:ext cx="2621280" cy="1753235"/>
          </a:xfrm>
          <a:prstGeom prst="rect">
            <a:avLst/>
          </a:prstGeom>
        </p:spPr>
        <p:txBody>
          <a:bodyPr wrap="square">
            <a:spAutoFit/>
          </a:bodyPr>
          <a:lstStyle/>
          <a:p>
            <a:pPr marL="228600" indent="-228600" defTabSz="1219200">
              <a:lnSpc>
                <a:spcPct val="150000"/>
              </a:lnSpc>
              <a:buFont typeface="Wingdings" panose="05000000000000000000" pitchFamily="2" charset="2"/>
              <a:buChar char="ü"/>
            </a:pPr>
            <a:r>
              <a:rPr lang="en-US" altLang="zh-CN" sz="2400" dirty="0">
                <a:ln w="6350">
                  <a:noFill/>
                </a:ln>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CN2</a:t>
            </a:r>
            <a:r>
              <a:rPr lang="en-US" altLang="zh-CN" sz="2400" dirty="0">
                <a:ln w="6350">
                  <a:noFill/>
                </a:ln>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 pin</a:t>
            </a:r>
            <a:endParaRPr lang="en-US" altLang="zh-CN" sz="2400" dirty="0">
              <a:ln w="6350">
                <a:noFill/>
              </a:ln>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p>
            <a:pPr marL="228600" indent="-228600" defTabSz="1219200">
              <a:lnSpc>
                <a:spcPct val="150000"/>
              </a:lnSpc>
              <a:buFont typeface="Wingdings" panose="05000000000000000000" pitchFamily="2" charset="2"/>
              <a:buChar char="ü"/>
            </a:pPr>
            <a:r>
              <a:rPr lang="en-US" sz="2400" dirty="0">
                <a:ln w="6350">
                  <a:noFill/>
                </a:ln>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Position contrl</a:t>
            </a:r>
            <a:endParaRPr lang="en-US" sz="2400" dirty="0">
              <a:ln w="6350">
                <a:noFill/>
              </a:ln>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228600" indent="-228600" defTabSz="1219200">
              <a:lnSpc>
                <a:spcPct val="150000"/>
              </a:lnSpc>
              <a:buFont typeface="Wingdings" panose="05000000000000000000" pitchFamily="2" charset="2"/>
              <a:buChar char="ü"/>
            </a:pPr>
            <a:r>
              <a:rPr lang="en-US" altLang="zh-CN" sz="2400" dirty="0">
                <a:ln w="6350">
                  <a:noFill/>
                </a:ln>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Analog control</a:t>
            </a:r>
            <a:endParaRPr lang="zh-CN" altLang="en-US" sz="2400" dirty="0">
              <a:ln w="6350">
                <a:noFill/>
              </a:ln>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72" name="PA_矩形 38"/>
          <p:cNvSpPr/>
          <p:nvPr>
            <p:custDataLst>
              <p:tags r:id="rId2"/>
            </p:custDataLst>
          </p:nvPr>
        </p:nvSpPr>
        <p:spPr>
          <a:xfrm>
            <a:off x="3909060" y="2464435"/>
            <a:ext cx="6494145" cy="706755"/>
          </a:xfrm>
          <a:prstGeom prst="rect">
            <a:avLst/>
          </a:prstGeom>
        </p:spPr>
        <p:txBody>
          <a:bodyPr wrap="square">
            <a:spAutoFit/>
            <a:scene3d>
              <a:camera prst="orthographicFront"/>
              <a:lightRig rig="threePt" dir="t"/>
            </a:scene3d>
          </a:bodyPr>
          <a:lstStyle/>
          <a:p>
            <a:r>
              <a:rPr lang="en-US" altLang="zh-CN" sz="4000" dirty="0">
                <a:solidFill>
                  <a:schemeClr val="tx1"/>
                </a:solidFill>
                <a:effectLst>
                  <a:outerShdw blurRad="38100" dist="19050" dir="2700000" algn="tl" rotWithShape="0">
                    <a:schemeClr val="dk1">
                      <a:alpha val="40000"/>
                    </a:schemeClr>
                  </a:outerShdw>
                </a:effectLst>
                <a:latin typeface="Arial" panose="020B0604020202020204" pitchFamily="34" charset="0"/>
                <a:ea typeface="微软雅黑" panose="020B0503020204020204" pitchFamily="34" charset="-122"/>
                <a:sym typeface="Arial" panose="020B0604020202020204" pitchFamily="34" charset="0"/>
              </a:rPr>
              <a:t>DI DO port in CN2</a:t>
            </a:r>
            <a:endParaRPr lang="zh-CN" altLang="en-US" sz="4000" dirty="0">
              <a:solidFill>
                <a:schemeClr val="tx1"/>
              </a:solidFill>
              <a:effectLst>
                <a:outerShdw blurRad="38100" dist="19050" dir="2700000" algn="tl" rotWithShape="0">
                  <a:schemeClr val="dk1">
                    <a:alpha val="40000"/>
                  </a:schemeClr>
                </a:outerShdw>
              </a:effectLst>
              <a:latin typeface="Arial" panose="020B0604020202020204" pitchFamily="34" charset="0"/>
              <a:ea typeface="微软雅黑" panose="020B0503020204020204" pitchFamily="34" charset="-122"/>
              <a:sym typeface="Arial" panose="020B0604020202020204" pitchFamily="34" charset="0"/>
            </a:endParaRPr>
          </a:p>
        </p:txBody>
      </p:sp>
      <p:sp>
        <p:nvSpPr>
          <p:cNvPr id="73" name="PA_矩形 40"/>
          <p:cNvSpPr/>
          <p:nvPr>
            <p:custDataLst>
              <p:tags r:id="rId3"/>
            </p:custDataLst>
          </p:nvPr>
        </p:nvSpPr>
        <p:spPr>
          <a:xfrm>
            <a:off x="2803525" y="2176145"/>
            <a:ext cx="1105535" cy="1106805"/>
          </a:xfrm>
          <a:prstGeom prst="rect">
            <a:avLst/>
          </a:prstGeom>
        </p:spPr>
        <p:txBody>
          <a:bodyPr wrap="square">
            <a:spAutoFit/>
          </a:bodyPr>
          <a:lstStyle/>
          <a:p>
            <a:pPr algn="ctr" defTabSz="1219200"/>
            <a:r>
              <a:rPr lang="en-US" altLang="zh-CN" sz="6600" dirty="0">
                <a:ln w="6350">
                  <a:noFill/>
                </a:ln>
                <a:solidFill>
                  <a:srgbClr val="18B29D"/>
                </a:solidFill>
                <a:latin typeface="Impact" panose="020B0806030902050204" pitchFamily="34" charset="0"/>
                <a:ea typeface="微软雅黑" panose="020B0503020204020204" pitchFamily="34" charset="-122"/>
              </a:rPr>
              <a:t>04</a:t>
            </a:r>
            <a:endParaRPr lang="en-US" altLang="zh-CN" sz="6600" dirty="0">
              <a:ln w="6350">
                <a:noFill/>
              </a:ln>
              <a:solidFill>
                <a:srgbClr val="18B29D"/>
              </a:solidFill>
              <a:latin typeface="Impact" panose="020B0806030902050204" pitchFamily="34" charset="0"/>
              <a:ea typeface="微软雅黑" panose="020B0503020204020204" pitchFamily="34" charset="-122"/>
            </a:endParaRPr>
          </a:p>
        </p:txBody>
      </p:sp>
      <p:grpSp>
        <p:nvGrpSpPr>
          <p:cNvPr id="74" name="PA_组合 46"/>
          <p:cNvGrpSpPr/>
          <p:nvPr>
            <p:custDataLst>
              <p:tags r:id="rId4"/>
            </p:custDataLst>
          </p:nvPr>
        </p:nvGrpSpPr>
        <p:grpSpPr>
          <a:xfrm>
            <a:off x="0" y="3357245"/>
            <a:ext cx="12858750" cy="76200"/>
            <a:chOff x="2190216" y="0"/>
            <a:chExt cx="7128792" cy="108012"/>
          </a:xfrm>
        </p:grpSpPr>
        <p:sp>
          <p:nvSpPr>
            <p:cNvPr id="75" name="矩形 74"/>
            <p:cNvSpPr/>
            <p:nvPr/>
          </p:nvSpPr>
          <p:spPr>
            <a:xfrm>
              <a:off x="2190216" y="0"/>
              <a:ext cx="1188132" cy="1080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endParaRPr lang="zh-CN" altLang="en-US" sz="2400">
                <a:solidFill>
                  <a:srgbClr val="FFFFFF"/>
                </a:solidFill>
                <a:latin typeface="Calibri" panose="020F0502020204030204"/>
                <a:ea typeface="宋体" panose="02010600030101010101" pitchFamily="2" charset="-122"/>
              </a:endParaRPr>
            </a:p>
          </p:txBody>
        </p:sp>
        <p:sp>
          <p:nvSpPr>
            <p:cNvPr id="76" name="矩形 75"/>
            <p:cNvSpPr/>
            <p:nvPr/>
          </p:nvSpPr>
          <p:spPr>
            <a:xfrm>
              <a:off x="3378348" y="0"/>
              <a:ext cx="1188132" cy="10801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endParaRPr lang="zh-CN" altLang="en-US" sz="2400">
                <a:solidFill>
                  <a:srgbClr val="FFFFFF"/>
                </a:solidFill>
                <a:latin typeface="Calibri" panose="020F0502020204030204"/>
                <a:ea typeface="宋体" panose="02010600030101010101" pitchFamily="2" charset="-122"/>
              </a:endParaRPr>
            </a:p>
          </p:txBody>
        </p:sp>
        <p:sp>
          <p:nvSpPr>
            <p:cNvPr id="77" name="矩形 76"/>
            <p:cNvSpPr/>
            <p:nvPr/>
          </p:nvSpPr>
          <p:spPr>
            <a:xfrm>
              <a:off x="4566480" y="0"/>
              <a:ext cx="1188132" cy="10801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endParaRPr lang="zh-CN" altLang="en-US" sz="2400">
                <a:solidFill>
                  <a:srgbClr val="FFFFFF"/>
                </a:solidFill>
                <a:latin typeface="Calibri" panose="020F0502020204030204"/>
                <a:ea typeface="宋体" panose="02010600030101010101" pitchFamily="2" charset="-122"/>
              </a:endParaRPr>
            </a:p>
          </p:txBody>
        </p:sp>
        <p:sp>
          <p:nvSpPr>
            <p:cNvPr id="78" name="矩形 77"/>
            <p:cNvSpPr/>
            <p:nvPr/>
          </p:nvSpPr>
          <p:spPr>
            <a:xfrm>
              <a:off x="5754612" y="0"/>
              <a:ext cx="1188132" cy="10801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endParaRPr lang="zh-CN" altLang="en-US" sz="2400">
                <a:solidFill>
                  <a:srgbClr val="FFFFFF"/>
                </a:solidFill>
                <a:latin typeface="Calibri" panose="020F0502020204030204"/>
                <a:ea typeface="宋体" panose="02010600030101010101" pitchFamily="2" charset="-122"/>
              </a:endParaRPr>
            </a:p>
          </p:txBody>
        </p:sp>
        <p:sp>
          <p:nvSpPr>
            <p:cNvPr id="79" name="矩形 78"/>
            <p:cNvSpPr/>
            <p:nvPr/>
          </p:nvSpPr>
          <p:spPr>
            <a:xfrm>
              <a:off x="6942744" y="0"/>
              <a:ext cx="1188132" cy="10801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endParaRPr lang="zh-CN" altLang="en-US" sz="2400">
                <a:solidFill>
                  <a:srgbClr val="FFFFFF"/>
                </a:solidFill>
                <a:latin typeface="Calibri" panose="020F0502020204030204"/>
                <a:ea typeface="宋体" panose="02010600030101010101" pitchFamily="2" charset="-122"/>
              </a:endParaRPr>
            </a:p>
          </p:txBody>
        </p:sp>
        <p:sp>
          <p:nvSpPr>
            <p:cNvPr id="80" name="矩形 79"/>
            <p:cNvSpPr/>
            <p:nvPr/>
          </p:nvSpPr>
          <p:spPr>
            <a:xfrm>
              <a:off x="8130876" y="0"/>
              <a:ext cx="1188132" cy="10801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endParaRPr lang="zh-CN" altLang="en-US" sz="2400">
                <a:solidFill>
                  <a:srgbClr val="FFFFFF"/>
                </a:solidFill>
                <a:latin typeface="Calibri" panose="020F0502020204030204"/>
                <a:ea typeface="宋体" panose="02010600030101010101" pitchFamily="2" charset="-122"/>
              </a:endParaRPr>
            </a:p>
          </p:txBody>
        </p:sp>
      </p:grpSp>
      <p:pic>
        <p:nvPicPr>
          <p:cNvPr id="10" name="图片 9" descr="LOGO英文"/>
          <p:cNvPicPr>
            <a:picLocks noChangeAspect="1"/>
          </p:cNvPicPr>
          <p:nvPr userDrawn="1"/>
        </p:nvPicPr>
        <p:blipFill>
          <a:blip r:embed="rId5"/>
          <a:stretch>
            <a:fillRect/>
          </a:stretch>
        </p:blipFill>
        <p:spPr>
          <a:xfrm>
            <a:off x="10389235" y="87630"/>
            <a:ext cx="2428875" cy="419100"/>
          </a:xfrm>
          <a:prstGeom prst="rect">
            <a:avLst/>
          </a:prstGeom>
        </p:spPr>
      </p:pic>
      <p:sp>
        <p:nvSpPr>
          <p:cNvPr id="3" name="PA_矩形 37"/>
          <p:cNvSpPr/>
          <p:nvPr>
            <p:custDataLst>
              <p:tags r:id="rId6"/>
            </p:custDataLst>
          </p:nvPr>
        </p:nvSpPr>
        <p:spPr>
          <a:xfrm>
            <a:off x="6858635" y="3688080"/>
            <a:ext cx="2621280" cy="1753235"/>
          </a:xfrm>
          <a:prstGeom prst="rect">
            <a:avLst/>
          </a:prstGeom>
        </p:spPr>
        <p:txBody>
          <a:bodyPr wrap="square">
            <a:spAutoFit/>
          </a:bodyPr>
          <a:p>
            <a:pPr marL="228600" indent="-228600" defTabSz="1219200">
              <a:lnSpc>
                <a:spcPct val="150000"/>
              </a:lnSpc>
              <a:buFont typeface="Wingdings" panose="05000000000000000000" pitchFamily="2" charset="2"/>
              <a:buChar char="ü"/>
            </a:pPr>
            <a:r>
              <a:rPr lang="en-US" altLang="zh-CN" sz="2400" dirty="0">
                <a:ln w="6350">
                  <a:noFill/>
                </a:ln>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DI input</a:t>
            </a:r>
            <a:endParaRPr lang="en-US" altLang="zh-CN" sz="2400" dirty="0">
              <a:ln w="6350">
                <a:noFill/>
              </a:ln>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p>
            <a:pPr marL="228600" indent="-228600" defTabSz="1219200">
              <a:lnSpc>
                <a:spcPct val="150000"/>
              </a:lnSpc>
              <a:buFont typeface="Wingdings" panose="05000000000000000000" pitchFamily="2" charset="2"/>
              <a:buChar char="ü"/>
            </a:pPr>
            <a:r>
              <a:rPr lang="en-US" altLang="zh-CN" sz="2400" dirty="0">
                <a:ln w="6350">
                  <a:noFill/>
                </a:ln>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DO output</a:t>
            </a:r>
            <a:endParaRPr lang="en-US" altLang="zh-CN" sz="2400" dirty="0">
              <a:ln w="6350">
                <a:noFill/>
              </a:ln>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p>
            <a:pPr marL="228600" indent="-228600" defTabSz="1219200">
              <a:lnSpc>
                <a:spcPct val="150000"/>
              </a:lnSpc>
              <a:buFont typeface="Wingdings" panose="05000000000000000000" pitchFamily="2" charset="2"/>
              <a:buChar char="ü"/>
            </a:pPr>
            <a:r>
              <a:rPr lang="en-US" altLang="zh-CN" sz="2400" dirty="0">
                <a:ln w="6350">
                  <a:noFill/>
                </a:ln>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Br</a:t>
            </a:r>
            <a:r>
              <a:rPr lang="en-US" altLang="zh-CN" sz="2400" dirty="0">
                <a:ln w="6350">
                  <a:noFill/>
                </a:ln>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ake output</a:t>
            </a:r>
            <a:endParaRPr lang="en-US" altLang="zh-CN" sz="2400" dirty="0">
              <a:ln w="6350">
                <a:noFill/>
              </a:ln>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timing>
    <p:tnLst>
      <p:par>
        <p:cTn id="1" dur="indefinite" restart="never" nodeType="tmRoot"/>
      </p:par>
    </p:tnLst>
    <p:bldLst>
      <p:bldP spid="71" grpId="0" animBg="1" autoUpdateAnimBg="0"/>
      <p:bldP spid="72" grpId="0"/>
      <p:bldP spid="73"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pic>
        <p:nvPicPr>
          <p:cNvPr id="4" name="图片 3"/>
          <p:cNvPicPr>
            <a:picLocks noChangeAspect="1"/>
          </p:cNvPicPr>
          <p:nvPr/>
        </p:nvPicPr>
        <p:blipFill>
          <a:blip r:embed="rId1"/>
          <a:stretch>
            <a:fillRect/>
          </a:stretch>
        </p:blipFill>
        <p:spPr>
          <a:xfrm>
            <a:off x="2037080" y="1419860"/>
            <a:ext cx="3382010" cy="5026025"/>
          </a:xfrm>
          <a:prstGeom prst="rect">
            <a:avLst/>
          </a:prstGeom>
        </p:spPr>
      </p:pic>
      <p:pic>
        <p:nvPicPr>
          <p:cNvPr id="11" name="图片 10"/>
          <p:cNvPicPr>
            <a:picLocks noChangeAspect="1"/>
          </p:cNvPicPr>
          <p:nvPr/>
        </p:nvPicPr>
        <p:blipFill>
          <a:blip r:embed="rId2"/>
          <a:stretch>
            <a:fillRect/>
          </a:stretch>
        </p:blipFill>
        <p:spPr>
          <a:xfrm>
            <a:off x="5213985" y="1516380"/>
            <a:ext cx="2940685" cy="5080635"/>
          </a:xfrm>
          <a:prstGeom prst="rect">
            <a:avLst/>
          </a:prstGeom>
        </p:spPr>
      </p:pic>
      <p:pic>
        <p:nvPicPr>
          <p:cNvPr id="100" name="图片 99"/>
          <p:cNvPicPr/>
          <p:nvPr/>
        </p:nvPicPr>
        <p:blipFill>
          <a:blip r:embed="rId3"/>
          <a:stretch>
            <a:fillRect/>
          </a:stretch>
        </p:blipFill>
        <p:spPr>
          <a:xfrm>
            <a:off x="10641965" y="1456055"/>
            <a:ext cx="1326515" cy="5201920"/>
          </a:xfrm>
          <a:prstGeom prst="rect">
            <a:avLst/>
          </a:prstGeom>
          <a:noFill/>
          <a:ln w="9525">
            <a:noFill/>
          </a:ln>
        </p:spPr>
      </p:pic>
      <p:sp>
        <p:nvSpPr>
          <p:cNvPr id="2" name="标题 1"/>
          <p:cNvSpPr>
            <a:spLocks noGrp="1"/>
          </p:cNvSpPr>
          <p:nvPr>
            <p:ph type="title"/>
          </p:nvPr>
        </p:nvSpPr>
        <p:spPr/>
        <p:txBody>
          <a:bodyPr/>
          <a:p>
            <a:r>
              <a:rPr lang="en-US" altLang="zh-CN"/>
              <a:t>WECON Servo drive</a:t>
            </a:r>
            <a:endParaRPr lang="en-US" altLang="zh-CN"/>
          </a:p>
        </p:txBody>
      </p:sp>
      <p:pic>
        <p:nvPicPr>
          <p:cNvPr id="5" name="图片 4"/>
          <p:cNvPicPr>
            <a:picLocks noChangeAspect="1"/>
          </p:cNvPicPr>
          <p:nvPr/>
        </p:nvPicPr>
        <p:blipFill>
          <a:blip r:embed="rId4"/>
          <a:stretch>
            <a:fillRect/>
          </a:stretch>
        </p:blipFill>
        <p:spPr>
          <a:xfrm>
            <a:off x="452448" y="1449482"/>
            <a:ext cx="1459655" cy="4998817"/>
          </a:xfrm>
          <a:prstGeom prst="rect">
            <a:avLst/>
          </a:prstGeom>
        </p:spPr>
      </p:pic>
      <p:sp>
        <p:nvSpPr>
          <p:cNvPr id="15" name="Rectangle 18"/>
          <p:cNvSpPr>
            <a:spLocks noChangeArrowheads="1"/>
          </p:cNvSpPr>
          <p:nvPr/>
        </p:nvSpPr>
        <p:spPr bwMode="auto">
          <a:xfrm>
            <a:off x="547370" y="1090930"/>
            <a:ext cx="1327785" cy="294640"/>
          </a:xfrm>
          <a:prstGeom prst="rect">
            <a:avLst/>
          </a:prstGeom>
        </p:spPr>
        <p:style>
          <a:lnRef idx="0">
            <a:schemeClr val="accent6"/>
          </a:lnRef>
          <a:fillRef idx="3">
            <a:schemeClr val="accent6"/>
          </a:fillRef>
          <a:effectRef idx="3">
            <a:schemeClr val="accent6"/>
          </a:effectRef>
          <a:fontRef idx="minor">
            <a:schemeClr val="lt1"/>
          </a:fontRef>
        </p:style>
        <p:txBody>
          <a:bodyPr wrap="square" lIns="0" tIns="0" rIns="0" bIns="0">
            <a:spAutoFit/>
          </a:bodyPr>
          <a:p>
            <a:pPr algn="ctr">
              <a:lnSpc>
                <a:spcPct val="120000"/>
              </a:lnSpc>
            </a:pPr>
            <a:r>
              <a:rPr lang="en-US" altLang="zh-CN" sz="1600" b="1" dirty="0" smtClean="0">
                <a:latin typeface="印品黑体" panose="00000500000000000000" pitchFamily="2" charset="-122"/>
                <a:ea typeface="印品黑体" panose="00000500000000000000" pitchFamily="2" charset="-122"/>
                <a:sym typeface="Arial" panose="020B0604020202020204" pitchFamily="34" charset="0"/>
              </a:rPr>
              <a:t>VD1</a:t>
            </a:r>
            <a:endParaRPr lang="en-US" altLang="zh-CN" sz="1600" b="1" dirty="0" smtClean="0">
              <a:latin typeface="印品黑体" panose="00000500000000000000" pitchFamily="2" charset="-122"/>
              <a:ea typeface="印品黑体" panose="00000500000000000000" pitchFamily="2" charset="-122"/>
              <a:sym typeface="Arial" panose="020B0604020202020204" pitchFamily="34" charset="0"/>
            </a:endParaRPr>
          </a:p>
        </p:txBody>
      </p:sp>
      <p:sp>
        <p:nvSpPr>
          <p:cNvPr id="8" name="Rectangle 18"/>
          <p:cNvSpPr>
            <a:spLocks noChangeArrowheads="1"/>
          </p:cNvSpPr>
          <p:nvPr/>
        </p:nvSpPr>
        <p:spPr bwMode="auto">
          <a:xfrm>
            <a:off x="2488565" y="1090930"/>
            <a:ext cx="2687955" cy="294640"/>
          </a:xfrm>
          <a:prstGeom prst="rect">
            <a:avLst/>
          </a:prstGeom>
        </p:spPr>
        <p:style>
          <a:lnRef idx="0">
            <a:schemeClr val="accent6"/>
          </a:lnRef>
          <a:fillRef idx="3">
            <a:schemeClr val="accent6"/>
          </a:fillRef>
          <a:effectRef idx="3">
            <a:schemeClr val="accent6"/>
          </a:effectRef>
          <a:fontRef idx="minor">
            <a:schemeClr val="lt1"/>
          </a:fontRef>
        </p:style>
        <p:txBody>
          <a:bodyPr wrap="square" lIns="0" tIns="0" rIns="0" bIns="0">
            <a:spAutoFit/>
          </a:bodyPr>
          <a:p>
            <a:pPr algn="ctr">
              <a:lnSpc>
                <a:spcPct val="120000"/>
              </a:lnSpc>
            </a:pPr>
            <a:r>
              <a:rPr lang="en-US" altLang="zh-CN" sz="1600" b="1" dirty="0" smtClean="0">
                <a:latin typeface="印品黑体" panose="00000500000000000000" pitchFamily="2" charset="-122"/>
                <a:ea typeface="印品黑体" panose="00000500000000000000" pitchFamily="2" charset="-122"/>
                <a:sym typeface="Arial" panose="020B0604020202020204" pitchFamily="34" charset="0"/>
              </a:rPr>
              <a:t>VD2 B type</a:t>
            </a:r>
            <a:r>
              <a:rPr lang="zh-CN" altLang="en-US" sz="1600" b="1" dirty="0" smtClean="0">
                <a:latin typeface="印品黑体" panose="00000500000000000000" pitchFamily="2" charset="-122"/>
                <a:ea typeface="印品黑体" panose="00000500000000000000" pitchFamily="2" charset="-122"/>
                <a:sym typeface="Arial" panose="020B0604020202020204" pitchFamily="34" charset="0"/>
              </a:rPr>
              <a:t>（incremental</a:t>
            </a:r>
            <a:r>
              <a:rPr lang="zh-CN" altLang="en-US" sz="1600" b="1" dirty="0" smtClean="0">
                <a:latin typeface="印品黑体" panose="00000500000000000000" pitchFamily="2" charset="-122"/>
                <a:ea typeface="印品黑体" panose="00000500000000000000" pitchFamily="2" charset="-122"/>
                <a:sym typeface="Arial" panose="020B0604020202020204" pitchFamily="34" charset="0"/>
              </a:rPr>
              <a:t>）</a:t>
            </a:r>
            <a:endParaRPr lang="zh-CN" altLang="en-US" sz="1600" b="1" dirty="0" smtClean="0">
              <a:latin typeface="印品黑体" panose="00000500000000000000" pitchFamily="2" charset="-122"/>
              <a:ea typeface="印品黑体" panose="00000500000000000000" pitchFamily="2" charset="-122"/>
              <a:sym typeface="Arial" panose="020B0604020202020204" pitchFamily="34" charset="0"/>
            </a:endParaRPr>
          </a:p>
        </p:txBody>
      </p:sp>
      <p:sp>
        <p:nvSpPr>
          <p:cNvPr id="9" name="Rectangle 18"/>
          <p:cNvSpPr>
            <a:spLocks noChangeArrowheads="1"/>
          </p:cNvSpPr>
          <p:nvPr/>
        </p:nvSpPr>
        <p:spPr bwMode="auto">
          <a:xfrm>
            <a:off x="5481955" y="1090930"/>
            <a:ext cx="2411730" cy="294640"/>
          </a:xfrm>
          <a:prstGeom prst="rect">
            <a:avLst/>
          </a:prstGeom>
        </p:spPr>
        <p:style>
          <a:lnRef idx="0">
            <a:schemeClr val="accent6"/>
          </a:lnRef>
          <a:fillRef idx="3">
            <a:schemeClr val="accent6"/>
          </a:fillRef>
          <a:effectRef idx="3">
            <a:schemeClr val="accent6"/>
          </a:effectRef>
          <a:fontRef idx="minor">
            <a:schemeClr val="lt1"/>
          </a:fontRef>
        </p:style>
        <p:txBody>
          <a:bodyPr wrap="square" lIns="0" tIns="0" rIns="0" bIns="0">
            <a:spAutoFit/>
          </a:bodyPr>
          <a:p>
            <a:pPr algn="ctr">
              <a:lnSpc>
                <a:spcPct val="120000"/>
              </a:lnSpc>
            </a:pPr>
            <a:r>
              <a:rPr lang="en-US" altLang="zh-CN" sz="1600" b="1" dirty="0" smtClean="0">
                <a:latin typeface="印品黑体" panose="00000500000000000000" pitchFamily="2" charset="-122"/>
                <a:ea typeface="印品黑体" panose="00000500000000000000" pitchFamily="2" charset="-122"/>
                <a:sym typeface="Arial" panose="020B0604020202020204" pitchFamily="34" charset="0"/>
              </a:rPr>
              <a:t>VD2 B type</a:t>
            </a:r>
            <a:r>
              <a:rPr lang="zh-CN" altLang="en-US" sz="1600" b="1" dirty="0" smtClean="0">
                <a:latin typeface="印品黑体" panose="00000500000000000000" pitchFamily="2" charset="-122"/>
                <a:ea typeface="印品黑体" panose="00000500000000000000" pitchFamily="2" charset="-122"/>
                <a:sym typeface="Arial" panose="020B0604020202020204" pitchFamily="34" charset="0"/>
              </a:rPr>
              <a:t>（absolute）</a:t>
            </a:r>
            <a:endParaRPr lang="zh-CN" altLang="en-US" sz="1600" b="1" dirty="0" smtClean="0">
              <a:latin typeface="印品黑体" panose="00000500000000000000" pitchFamily="2" charset="-122"/>
              <a:ea typeface="印品黑体" panose="00000500000000000000" pitchFamily="2" charset="-122"/>
              <a:sym typeface="Arial" panose="020B0604020202020204" pitchFamily="34" charset="0"/>
            </a:endParaRPr>
          </a:p>
        </p:txBody>
      </p:sp>
      <p:pic>
        <p:nvPicPr>
          <p:cNvPr id="19" name="图片 18"/>
          <p:cNvPicPr>
            <a:picLocks noChangeAspect="1"/>
          </p:cNvPicPr>
          <p:nvPr>
            <p:custDataLst>
              <p:tags r:id="rId5"/>
            </p:custDataLst>
          </p:nvPr>
        </p:nvPicPr>
        <p:blipFill>
          <a:blip r:embed="rId6"/>
          <a:stretch>
            <a:fillRect/>
          </a:stretch>
        </p:blipFill>
        <p:spPr>
          <a:xfrm>
            <a:off x="8630285" y="1391920"/>
            <a:ext cx="1491615" cy="5082540"/>
          </a:xfrm>
          <a:prstGeom prst="rect">
            <a:avLst/>
          </a:prstGeom>
        </p:spPr>
      </p:pic>
      <p:sp>
        <p:nvSpPr>
          <p:cNvPr id="21" name="Rectangle 18"/>
          <p:cNvSpPr>
            <a:spLocks noChangeArrowheads="1"/>
          </p:cNvSpPr>
          <p:nvPr/>
        </p:nvSpPr>
        <p:spPr bwMode="auto">
          <a:xfrm>
            <a:off x="8738870" y="1097280"/>
            <a:ext cx="1327785" cy="294640"/>
          </a:xfrm>
          <a:prstGeom prst="rect">
            <a:avLst/>
          </a:prstGeom>
        </p:spPr>
        <p:style>
          <a:lnRef idx="0">
            <a:schemeClr val="accent6"/>
          </a:lnRef>
          <a:fillRef idx="3">
            <a:schemeClr val="accent6"/>
          </a:fillRef>
          <a:effectRef idx="3">
            <a:schemeClr val="accent6"/>
          </a:effectRef>
          <a:fontRef idx="minor">
            <a:schemeClr val="lt1"/>
          </a:fontRef>
        </p:style>
        <p:txBody>
          <a:bodyPr wrap="square" lIns="0" tIns="0" rIns="0" bIns="0">
            <a:spAutoFit/>
          </a:bodyPr>
          <a:p>
            <a:pPr algn="ctr">
              <a:lnSpc>
                <a:spcPct val="120000"/>
              </a:lnSpc>
            </a:pPr>
            <a:r>
              <a:rPr lang="en-US" altLang="zh-CN" sz="1600" b="1" dirty="0" smtClean="0">
                <a:latin typeface="印品黑体" panose="00000500000000000000" pitchFamily="2" charset="-122"/>
                <a:ea typeface="印品黑体" panose="00000500000000000000" pitchFamily="2" charset="-122"/>
                <a:sym typeface="Arial" panose="020B0604020202020204" pitchFamily="34" charset="0"/>
              </a:rPr>
              <a:t>VD2 A type</a:t>
            </a:r>
            <a:endParaRPr lang="en-US" altLang="zh-CN" sz="1600" b="1" dirty="0" smtClean="0">
              <a:latin typeface="印品黑体" panose="00000500000000000000" pitchFamily="2" charset="-122"/>
              <a:ea typeface="印品黑体" panose="00000500000000000000" pitchFamily="2" charset="-122"/>
              <a:sym typeface="Arial" panose="020B0604020202020204" pitchFamily="34" charset="0"/>
            </a:endParaRPr>
          </a:p>
        </p:txBody>
      </p:sp>
      <p:sp>
        <p:nvSpPr>
          <p:cNvPr id="22" name="Rectangle 18"/>
          <p:cNvSpPr>
            <a:spLocks noChangeArrowheads="1"/>
          </p:cNvSpPr>
          <p:nvPr/>
        </p:nvSpPr>
        <p:spPr bwMode="auto">
          <a:xfrm>
            <a:off x="10423525" y="1097280"/>
            <a:ext cx="1762760" cy="294640"/>
          </a:xfrm>
          <a:prstGeom prst="rect">
            <a:avLst/>
          </a:prstGeom>
        </p:spPr>
        <p:style>
          <a:lnRef idx="0">
            <a:schemeClr val="accent6"/>
          </a:lnRef>
          <a:fillRef idx="3">
            <a:schemeClr val="accent6"/>
          </a:fillRef>
          <a:effectRef idx="3">
            <a:schemeClr val="accent6"/>
          </a:effectRef>
          <a:fontRef idx="minor">
            <a:schemeClr val="lt1"/>
          </a:fontRef>
        </p:style>
        <p:txBody>
          <a:bodyPr wrap="square" lIns="0" tIns="0" rIns="0" bIns="0">
            <a:spAutoFit/>
          </a:bodyPr>
          <a:p>
            <a:pPr algn="ctr">
              <a:lnSpc>
                <a:spcPct val="120000"/>
              </a:lnSpc>
            </a:pPr>
            <a:r>
              <a:rPr lang="en-US" altLang="zh-CN" sz="1600" b="1" dirty="0" smtClean="0">
                <a:latin typeface="印品黑体" panose="00000500000000000000" pitchFamily="2" charset="-122"/>
                <a:ea typeface="印品黑体" panose="00000500000000000000" pitchFamily="2" charset="-122"/>
                <a:sym typeface="Arial" panose="020B0604020202020204" pitchFamily="34" charset="0"/>
              </a:rPr>
              <a:t>VD2F</a:t>
            </a:r>
            <a:endParaRPr lang="en-US" altLang="zh-CN" sz="1600" b="1" dirty="0" smtClean="0">
              <a:latin typeface="印品黑体" panose="00000500000000000000" pitchFamily="2" charset="-122"/>
              <a:ea typeface="印品黑体" panose="00000500000000000000" pitchFamily="2" charset="-122"/>
              <a:sym typeface="Arial" panose="020B0604020202020204" pitchFamily="34" charset="0"/>
            </a:endParaRPr>
          </a:p>
        </p:txBody>
      </p:sp>
      <p:sp>
        <p:nvSpPr>
          <p:cNvPr id="24" name="矩形 23"/>
          <p:cNvSpPr/>
          <p:nvPr/>
        </p:nvSpPr>
        <p:spPr>
          <a:xfrm>
            <a:off x="8166100" y="953135"/>
            <a:ext cx="215900" cy="569087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6" name="椭圆 25"/>
          <p:cNvSpPr/>
          <p:nvPr/>
        </p:nvSpPr>
        <p:spPr>
          <a:xfrm>
            <a:off x="2684780" y="2967990"/>
            <a:ext cx="662305" cy="1620520"/>
          </a:xfrm>
          <a:prstGeom prst="ellipse">
            <a:avLst/>
          </a:prstGeom>
          <a:noFill/>
          <a:ln w="28575"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7" name="椭圆 26"/>
          <p:cNvSpPr/>
          <p:nvPr/>
        </p:nvSpPr>
        <p:spPr>
          <a:xfrm>
            <a:off x="5544185" y="2823845"/>
            <a:ext cx="662305" cy="1620520"/>
          </a:xfrm>
          <a:prstGeom prst="ellipse">
            <a:avLst/>
          </a:prstGeom>
          <a:noFill/>
          <a:ln w="28575"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8" name="椭圆 27"/>
          <p:cNvSpPr/>
          <p:nvPr/>
        </p:nvSpPr>
        <p:spPr>
          <a:xfrm>
            <a:off x="524510" y="2609215"/>
            <a:ext cx="662305" cy="1620520"/>
          </a:xfrm>
          <a:prstGeom prst="ellipse">
            <a:avLst/>
          </a:prstGeom>
          <a:noFill/>
          <a:ln w="28575"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9" name="椭圆 28"/>
          <p:cNvSpPr/>
          <p:nvPr/>
        </p:nvSpPr>
        <p:spPr>
          <a:xfrm>
            <a:off x="8805545" y="2750820"/>
            <a:ext cx="570230" cy="1300480"/>
          </a:xfrm>
          <a:prstGeom prst="ellipse">
            <a:avLst/>
          </a:prstGeom>
          <a:noFill/>
          <a:ln w="28575" cmpd="sng">
            <a:solidFill>
              <a:srgbClr val="00B05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0" name="椭圆 29"/>
          <p:cNvSpPr/>
          <p:nvPr/>
        </p:nvSpPr>
        <p:spPr>
          <a:xfrm>
            <a:off x="10857865" y="4479925"/>
            <a:ext cx="463550" cy="627380"/>
          </a:xfrm>
          <a:prstGeom prst="ellipse">
            <a:avLst/>
          </a:prstGeom>
          <a:noFill/>
          <a:ln w="28575" cmpd="sng">
            <a:solidFill>
              <a:srgbClr val="00B05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 name="椭圆 2"/>
          <p:cNvSpPr/>
          <p:nvPr/>
        </p:nvSpPr>
        <p:spPr>
          <a:xfrm>
            <a:off x="4105275" y="5201920"/>
            <a:ext cx="662305" cy="1035685"/>
          </a:xfrm>
          <a:prstGeom prst="ellipse">
            <a:avLst/>
          </a:prstGeom>
          <a:noFill/>
          <a:ln w="28575" cmpd="sng">
            <a:solidFill>
              <a:srgbClr val="FEB80A"/>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 name="椭圆 5"/>
          <p:cNvSpPr/>
          <p:nvPr/>
        </p:nvSpPr>
        <p:spPr>
          <a:xfrm>
            <a:off x="7255510" y="5410200"/>
            <a:ext cx="662305" cy="1035685"/>
          </a:xfrm>
          <a:prstGeom prst="ellipse">
            <a:avLst/>
          </a:prstGeom>
          <a:noFill/>
          <a:ln w="28575" cmpd="sng">
            <a:solidFill>
              <a:srgbClr val="FEB80A"/>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timing>
    <p:tnLst>
      <p:par>
        <p:cTn id="1" dur="indefinite" restart="never" nodeType="tmRoot"/>
      </p:par>
    </p:tnLst>
    <p:bldLst>
      <p:bldP spid="15" grpId="0" bldLvl="0" animBg="1"/>
      <p:bldP spid="8" grpId="0" bldLvl="0" animBg="1"/>
      <p:bldP spid="9" grpId="0" bldLvl="0" animBg="1"/>
      <p:bldP spid="15" grpId="1" bldLvl="0" animBg="1"/>
      <p:bldP spid="8" grpId="1" bldLvl="0" animBg="1"/>
      <p:bldP spid="9" grpId="1" bldLvl="0" animBg="1"/>
      <p:bldP spid="21" grpId="0" bldLvl="0" animBg="1"/>
      <p:bldP spid="22" grpId="0" bldLvl="0" animBg="1"/>
      <p:bldP spid="21" grpId="1" bldLvl="0" animBg="1"/>
      <p:bldP spid="22" grpId="1" bldLvl="0" animBg="1"/>
      <p:bldP spid="26" grpId="0" bldLvl="0" animBg="1"/>
      <p:bldP spid="27" grpId="0" bldLvl="0" animBg="1"/>
      <p:bldP spid="28" grpId="0" bldLvl="0" animBg="1"/>
      <p:bldP spid="29" grpId="0" bldLvl="0" animBg="1"/>
      <p:bldP spid="30" grpId="0" bldLvl="0" animBg="1"/>
      <p:bldP spid="24" grpId="0" bldLvl="0" animBg="1"/>
      <p:bldP spid="28" grpId="1" bldLvl="0" animBg="1"/>
      <p:bldP spid="26" grpId="1" bldLvl="0" animBg="1"/>
      <p:bldP spid="27" grpId="1" bldLvl="0" animBg="1"/>
      <p:bldP spid="29" grpId="1" bldLvl="0" animBg="1"/>
      <p:bldP spid="30" grpId="1" bldLvl="0" animBg="1"/>
      <p:bldP spid="15" grpId="2" animBg="1"/>
      <p:bldP spid="8" grpId="2" animBg="1"/>
      <p:bldP spid="9" grpId="2" animBg="1"/>
      <p:bldP spid="21" grpId="2" animBg="1"/>
      <p:bldP spid="22" grpId="2" animBg="1"/>
      <p:bldP spid="3" grpId="0" bldLvl="0" animBg="1"/>
      <p:bldP spid="3" grpId="1" bldLvl="0" animBg="1"/>
      <p:bldP spid="6" grpId="0" bldLvl="0" animBg="1"/>
      <p:bldP spid="6" grpId="1" bldLvl="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6" name="图片 5"/>
          <p:cNvPicPr>
            <a:picLocks noChangeAspect="1"/>
          </p:cNvPicPr>
          <p:nvPr/>
        </p:nvPicPr>
        <p:blipFill>
          <a:blip r:embed="rId1"/>
          <a:stretch>
            <a:fillRect/>
          </a:stretch>
        </p:blipFill>
        <p:spPr>
          <a:xfrm>
            <a:off x="452755" y="1139825"/>
            <a:ext cx="5708015" cy="4737735"/>
          </a:xfrm>
          <a:prstGeom prst="rect">
            <a:avLst/>
          </a:prstGeom>
        </p:spPr>
      </p:pic>
      <p:pic>
        <p:nvPicPr>
          <p:cNvPr id="9" name="图片 8"/>
          <p:cNvPicPr>
            <a:picLocks noChangeAspect="1"/>
          </p:cNvPicPr>
          <p:nvPr/>
        </p:nvPicPr>
        <p:blipFill>
          <a:blip r:embed="rId2"/>
          <a:stretch>
            <a:fillRect/>
          </a:stretch>
        </p:blipFill>
        <p:spPr>
          <a:xfrm>
            <a:off x="5824220" y="1096010"/>
            <a:ext cx="7034530" cy="5786755"/>
          </a:xfrm>
          <a:prstGeom prst="rect">
            <a:avLst/>
          </a:prstGeom>
        </p:spPr>
      </p:pic>
      <p:sp>
        <p:nvSpPr>
          <p:cNvPr id="2" name="标题 1"/>
          <p:cNvSpPr>
            <a:spLocks noGrp="1"/>
          </p:cNvSpPr>
          <p:nvPr>
            <p:ph type="title"/>
          </p:nvPr>
        </p:nvSpPr>
        <p:spPr/>
        <p:txBody>
          <a:bodyPr/>
          <a:p>
            <a:r>
              <a:rPr lang="en-US" altLang="zh-CN">
                <a:solidFill>
                  <a:schemeClr val="tx1"/>
                </a:solidFill>
                <a:effectLst>
                  <a:outerShdw blurRad="38100" dist="19050" dir="2700000" algn="tl" rotWithShape="0">
                    <a:schemeClr val="dk1">
                      <a:alpha val="40000"/>
                    </a:schemeClr>
                  </a:outerShdw>
                </a:effectLst>
                <a:latin typeface="Arial" panose="020B0604020202020204" pitchFamily="34" charset="0"/>
                <a:sym typeface="+mn-ea"/>
              </a:rPr>
              <a:t>VD2 A type、B type absoute CN2</a:t>
            </a:r>
            <a:endParaRPr>
              <a:solidFill>
                <a:schemeClr val="tx1"/>
              </a:solidFill>
              <a:effectLst>
                <a:outerShdw blurRad="38100" dist="19050" dir="2700000" algn="tl" rotWithShape="0">
                  <a:schemeClr val="dk1">
                    <a:alpha val="40000"/>
                  </a:schemeClr>
                </a:outerShdw>
              </a:effectLst>
              <a:latin typeface="Arial" panose="020B0604020202020204" pitchFamily="34" charset="0"/>
              <a:sym typeface="+mn-ea"/>
            </a:endParaRPr>
          </a:p>
        </p:txBody>
      </p:sp>
      <p:sp>
        <p:nvSpPr>
          <p:cNvPr id="8" name="文本框 7"/>
          <p:cNvSpPr txBox="1"/>
          <p:nvPr/>
        </p:nvSpPr>
        <p:spPr>
          <a:xfrm>
            <a:off x="596900" y="6064885"/>
            <a:ext cx="5034915" cy="829945"/>
          </a:xfrm>
          <a:prstGeom prst="rect">
            <a:avLst/>
          </a:prstGeom>
          <a:noFill/>
        </p:spPr>
        <p:txBody>
          <a:bodyPr wrap="square" rtlCol="0">
            <a:spAutoFit/>
          </a:bodyPr>
          <a:p>
            <a:pPr algn="ctr"/>
            <a:r>
              <a:rPr lang="en-US" altLang="zh-CN" sz="2400"/>
              <a:t>VD2 A type</a:t>
            </a:r>
            <a:r>
              <a:rPr lang="zh-CN" altLang="en-US" sz="2400"/>
              <a:t>、</a:t>
            </a:r>
            <a:r>
              <a:rPr lang="en-US" altLang="zh-CN" sz="2400"/>
              <a:t>B type </a:t>
            </a:r>
            <a:r>
              <a:rPr lang="zh-CN" altLang="en-US" sz="2400"/>
              <a:t>absolute type</a:t>
            </a:r>
            <a:r>
              <a:rPr lang="en-US" altLang="zh-CN" sz="2400"/>
              <a:t> CN2 </a:t>
            </a:r>
            <a:r>
              <a:rPr lang="zh-CN" altLang="en-US" sz="2400"/>
              <a:t>Pin figure</a:t>
            </a:r>
            <a:endParaRPr lang="zh-CN" altLang="en-US" sz="2400"/>
          </a:p>
        </p:txBody>
      </p:sp>
      <p:sp>
        <p:nvSpPr>
          <p:cNvPr id="4" name="矩形 3"/>
          <p:cNvSpPr/>
          <p:nvPr/>
        </p:nvSpPr>
        <p:spPr>
          <a:xfrm>
            <a:off x="5997575" y="2176145"/>
            <a:ext cx="2159635" cy="575945"/>
          </a:xfrm>
          <a:prstGeom prst="rect">
            <a:avLst/>
          </a:prstGeom>
          <a:noFill/>
          <a:ln w="28575" cmpd="sng">
            <a:solidFill>
              <a:srgbClr val="B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 name="矩形 4"/>
          <p:cNvSpPr/>
          <p:nvPr/>
        </p:nvSpPr>
        <p:spPr>
          <a:xfrm>
            <a:off x="10461625" y="2176145"/>
            <a:ext cx="2213610" cy="575945"/>
          </a:xfrm>
          <a:prstGeom prst="rect">
            <a:avLst/>
          </a:prstGeom>
          <a:noFill/>
          <a:ln w="28575" cmpd="sng">
            <a:solidFill>
              <a:srgbClr val="B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 name="矩形 6"/>
          <p:cNvSpPr/>
          <p:nvPr/>
        </p:nvSpPr>
        <p:spPr>
          <a:xfrm>
            <a:off x="5997575" y="2824480"/>
            <a:ext cx="2159635" cy="575945"/>
          </a:xfrm>
          <a:prstGeom prst="rect">
            <a:avLst/>
          </a:prstGeom>
          <a:noFill/>
          <a:ln w="28575" cmpd="sng">
            <a:solidFill>
              <a:srgbClr val="00B05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 name="矩形 9"/>
          <p:cNvSpPr/>
          <p:nvPr/>
        </p:nvSpPr>
        <p:spPr>
          <a:xfrm>
            <a:off x="8228965" y="2795270"/>
            <a:ext cx="2159635" cy="575945"/>
          </a:xfrm>
          <a:prstGeom prst="rect">
            <a:avLst/>
          </a:prstGeom>
          <a:noFill/>
          <a:ln w="28575" cmpd="sng">
            <a:solidFill>
              <a:srgbClr val="00B05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 name="矩形 10"/>
          <p:cNvSpPr/>
          <p:nvPr/>
        </p:nvSpPr>
        <p:spPr>
          <a:xfrm>
            <a:off x="5997575" y="3411220"/>
            <a:ext cx="2159635" cy="575945"/>
          </a:xfrm>
          <a:prstGeom prst="rect">
            <a:avLst/>
          </a:prstGeom>
          <a:noFill/>
          <a:ln w="28575" cmpd="sng">
            <a:solidFill>
              <a:srgbClr val="00B05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2" name="矩形 11"/>
          <p:cNvSpPr/>
          <p:nvPr/>
        </p:nvSpPr>
        <p:spPr>
          <a:xfrm>
            <a:off x="8251825" y="3422015"/>
            <a:ext cx="2159635" cy="575945"/>
          </a:xfrm>
          <a:prstGeom prst="rect">
            <a:avLst/>
          </a:prstGeom>
          <a:noFill/>
          <a:ln w="28575" cmpd="sng">
            <a:solidFill>
              <a:srgbClr val="00B05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3" name="矩形 12"/>
          <p:cNvSpPr/>
          <p:nvPr/>
        </p:nvSpPr>
        <p:spPr>
          <a:xfrm>
            <a:off x="5997575" y="4048760"/>
            <a:ext cx="4413250" cy="1501140"/>
          </a:xfrm>
          <a:prstGeom prst="rect">
            <a:avLst/>
          </a:prstGeom>
          <a:noFill/>
          <a:ln w="28575" cmpd="sng">
            <a:solidFill>
              <a:srgbClr val="FEB80A"/>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4" name="矩形 13"/>
          <p:cNvSpPr/>
          <p:nvPr/>
        </p:nvSpPr>
        <p:spPr>
          <a:xfrm>
            <a:off x="5997575" y="5611495"/>
            <a:ext cx="4391025" cy="907415"/>
          </a:xfrm>
          <a:prstGeom prst="rect">
            <a:avLst/>
          </a:prstGeom>
          <a:noFill/>
          <a:ln w="28575" cmpd="sng">
            <a:solidFill>
              <a:srgbClr val="1E6C7A"/>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5" name="矩形 14"/>
          <p:cNvSpPr/>
          <p:nvPr/>
        </p:nvSpPr>
        <p:spPr>
          <a:xfrm>
            <a:off x="10461625" y="4624705"/>
            <a:ext cx="2159635" cy="1553845"/>
          </a:xfrm>
          <a:prstGeom prst="rect">
            <a:avLst/>
          </a:prstGeom>
          <a:noFill/>
          <a:ln w="28575" cmpd="sng">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6" name="椭圆 15"/>
          <p:cNvSpPr/>
          <p:nvPr/>
        </p:nvSpPr>
        <p:spPr>
          <a:xfrm>
            <a:off x="3404870" y="3764280"/>
            <a:ext cx="702310" cy="1785620"/>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timing>
    <p:tnLst>
      <p:par>
        <p:cTn id="1" dur="indefinite" restart="never" nodeType="tmRoot"/>
      </p:par>
    </p:tnLst>
    <p:bldLst>
      <p:bldP spid="4" grpId="0" animBg="1"/>
      <p:bldP spid="5" grpId="0" animBg="1"/>
      <p:bldP spid="7" grpId="0" animBg="1"/>
      <p:bldP spid="11" grpId="0" animBg="1"/>
      <p:bldP spid="10" grpId="0" animBg="1"/>
      <p:bldP spid="12" grpId="0" animBg="1"/>
      <p:bldP spid="13" grpId="0" animBg="1"/>
      <p:bldP spid="14" grpId="0" animBg="1"/>
      <p:bldP spid="15" grpId="0" animBg="1"/>
      <p:bldP spid="1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en-US" altLang="zh-CN">
                <a:solidFill>
                  <a:schemeClr val="tx1"/>
                </a:solidFill>
                <a:effectLst>
                  <a:outerShdw blurRad="38100" dist="19050" dir="2700000" algn="tl" rotWithShape="0">
                    <a:schemeClr val="dk1">
                      <a:alpha val="40000"/>
                    </a:schemeClr>
                  </a:outerShdw>
                </a:effectLst>
                <a:latin typeface="Arial" panose="020B0604020202020204" pitchFamily="34" charset="0"/>
                <a:sym typeface="+mn-ea"/>
              </a:rPr>
              <a:t>VD2 B type incremental CN2 port</a:t>
            </a:r>
            <a:endParaRPr>
              <a:solidFill>
                <a:schemeClr val="tx1"/>
              </a:solidFill>
              <a:effectLst>
                <a:outerShdw blurRad="38100" dist="19050" dir="2700000" algn="tl" rotWithShape="0">
                  <a:schemeClr val="dk1">
                    <a:alpha val="40000"/>
                  </a:schemeClr>
                </a:outerShdw>
              </a:effectLst>
              <a:latin typeface="Arial" panose="020B0604020202020204" pitchFamily="34" charset="0"/>
              <a:sym typeface="+mn-ea"/>
            </a:endParaRPr>
          </a:p>
        </p:txBody>
      </p:sp>
      <p:pic>
        <p:nvPicPr>
          <p:cNvPr id="3" name="图片 2"/>
          <p:cNvPicPr>
            <a:picLocks noChangeAspect="1"/>
          </p:cNvPicPr>
          <p:nvPr>
            <p:custDataLst>
              <p:tags r:id="rId1"/>
            </p:custDataLst>
          </p:nvPr>
        </p:nvPicPr>
        <p:blipFill>
          <a:blip r:embed="rId2"/>
          <a:stretch>
            <a:fillRect/>
          </a:stretch>
        </p:blipFill>
        <p:spPr>
          <a:xfrm>
            <a:off x="524510" y="1166495"/>
            <a:ext cx="5913120" cy="4899660"/>
          </a:xfrm>
          <a:prstGeom prst="rect">
            <a:avLst/>
          </a:prstGeom>
        </p:spPr>
      </p:pic>
      <p:sp>
        <p:nvSpPr>
          <p:cNvPr id="8" name="文本框 7"/>
          <p:cNvSpPr txBox="1"/>
          <p:nvPr/>
        </p:nvSpPr>
        <p:spPr>
          <a:xfrm>
            <a:off x="1480820" y="6136640"/>
            <a:ext cx="4714240" cy="460375"/>
          </a:xfrm>
          <a:prstGeom prst="rect">
            <a:avLst/>
          </a:prstGeom>
          <a:noFill/>
        </p:spPr>
        <p:txBody>
          <a:bodyPr wrap="square" rtlCol="0">
            <a:spAutoFit/>
          </a:bodyPr>
          <a:p>
            <a:pPr algn="ctr"/>
            <a:r>
              <a:rPr lang="en-US" altLang="zh-CN" sz="2400">
                <a:effectLst>
                  <a:outerShdw blurRad="38100" dist="19050" dir="2700000" algn="tl" rotWithShape="0">
                    <a:schemeClr val="dk1">
                      <a:alpha val="40000"/>
                    </a:schemeClr>
                  </a:outerShdw>
                </a:effectLst>
                <a:latin typeface="Arial" panose="020B0604020202020204" pitchFamily="34" charset="0"/>
                <a:sym typeface="+mn-ea"/>
              </a:rPr>
              <a:t>VD2 B type incremental CN2 port</a:t>
            </a:r>
            <a:endParaRPr lang="zh-CN" altLang="en-US" sz="2400"/>
          </a:p>
        </p:txBody>
      </p:sp>
      <p:pic>
        <p:nvPicPr>
          <p:cNvPr id="5" name="图片 4"/>
          <p:cNvPicPr>
            <a:picLocks noChangeAspect="1"/>
          </p:cNvPicPr>
          <p:nvPr>
            <p:custDataLst>
              <p:tags r:id="rId3"/>
            </p:custDataLst>
          </p:nvPr>
        </p:nvPicPr>
        <p:blipFill>
          <a:blip r:embed="rId4"/>
          <a:stretch>
            <a:fillRect/>
          </a:stretch>
        </p:blipFill>
        <p:spPr>
          <a:xfrm>
            <a:off x="6429375" y="1671955"/>
            <a:ext cx="6337300" cy="433641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en-US" altLang="zh-CN">
                <a:solidFill>
                  <a:schemeClr val="tx1"/>
                </a:solidFill>
                <a:effectLst>
                  <a:outerShdw blurRad="38100" dist="19050" dir="2700000" algn="tl" rotWithShape="0">
                    <a:schemeClr val="dk1">
                      <a:alpha val="40000"/>
                    </a:schemeClr>
                  </a:outerShdw>
                </a:effectLst>
                <a:latin typeface="Arial" panose="020B0604020202020204" pitchFamily="34" charset="0"/>
                <a:sym typeface="+mn-ea"/>
              </a:rPr>
              <a:t>VD2F type absolute</a:t>
            </a:r>
            <a:r>
              <a:rPr lang="en-US" altLang="zh-CN">
                <a:solidFill>
                  <a:schemeClr val="tx1"/>
                </a:solidFill>
                <a:effectLst>
                  <a:outerShdw blurRad="38100" dist="19050" dir="2700000" algn="tl" rotWithShape="0">
                    <a:schemeClr val="dk1">
                      <a:alpha val="40000"/>
                    </a:schemeClr>
                  </a:outerShdw>
                </a:effectLst>
                <a:latin typeface="Arial" panose="020B0604020202020204" pitchFamily="34" charset="0"/>
                <a:sym typeface="+mn-ea"/>
              </a:rPr>
              <a:t> </a:t>
            </a:r>
            <a:r>
              <a:rPr lang="en-US" altLang="zh-CN">
                <a:solidFill>
                  <a:schemeClr val="tx1"/>
                </a:solidFill>
                <a:effectLst>
                  <a:outerShdw blurRad="38100" dist="19050" dir="2700000" algn="tl" rotWithShape="0">
                    <a:schemeClr val="dk1">
                      <a:alpha val="40000"/>
                    </a:schemeClr>
                  </a:outerShdw>
                </a:effectLst>
                <a:latin typeface="Arial" panose="020B0604020202020204" pitchFamily="34" charset="0"/>
                <a:sym typeface="Arial" panose="020B0604020202020204" pitchFamily="34" charset="0"/>
              </a:rPr>
              <a:t>CN2 port</a:t>
            </a:r>
            <a:endParaRPr>
              <a:solidFill>
                <a:schemeClr val="tx1"/>
              </a:solidFill>
              <a:effectLst>
                <a:outerShdw blurRad="38100" dist="19050" dir="2700000" algn="tl" rotWithShape="0">
                  <a:schemeClr val="dk1">
                    <a:alpha val="40000"/>
                  </a:schemeClr>
                </a:outerShdw>
              </a:effectLst>
              <a:latin typeface="Arial" panose="020B0604020202020204" pitchFamily="34" charset="0"/>
              <a:sym typeface="Arial" panose="020B0604020202020204" pitchFamily="34" charset="0"/>
            </a:endParaRPr>
          </a:p>
        </p:txBody>
      </p:sp>
      <p:pic>
        <p:nvPicPr>
          <p:cNvPr id="3" name="图片 2"/>
          <p:cNvPicPr>
            <a:picLocks noChangeAspect="1"/>
          </p:cNvPicPr>
          <p:nvPr/>
        </p:nvPicPr>
        <p:blipFill>
          <a:blip r:embed="rId1"/>
          <a:stretch>
            <a:fillRect/>
          </a:stretch>
        </p:blipFill>
        <p:spPr>
          <a:xfrm>
            <a:off x="524510" y="1240155"/>
            <a:ext cx="5625465" cy="4130040"/>
          </a:xfrm>
          <a:prstGeom prst="rect">
            <a:avLst/>
          </a:prstGeom>
        </p:spPr>
      </p:pic>
      <p:sp>
        <p:nvSpPr>
          <p:cNvPr id="8" name="文本框 7"/>
          <p:cNvSpPr txBox="1"/>
          <p:nvPr/>
        </p:nvSpPr>
        <p:spPr>
          <a:xfrm>
            <a:off x="1336675" y="5848350"/>
            <a:ext cx="4001135" cy="460375"/>
          </a:xfrm>
          <a:prstGeom prst="rect">
            <a:avLst/>
          </a:prstGeom>
          <a:noFill/>
        </p:spPr>
        <p:txBody>
          <a:bodyPr wrap="square" rtlCol="0">
            <a:spAutoFit/>
          </a:bodyPr>
          <a:p>
            <a:pPr algn="ctr"/>
            <a:r>
              <a:rPr lang="en-US" altLang="zh-CN" sz="2400"/>
              <a:t>VD2F </a:t>
            </a:r>
            <a:r>
              <a:rPr lang="en-US" sz="2400"/>
              <a:t>absolute </a:t>
            </a:r>
            <a:r>
              <a:rPr lang="en-US" altLang="zh-CN" sz="2400">
                <a:effectLst>
                  <a:outerShdw blurRad="38100" dist="19050" dir="2700000" algn="tl" rotWithShape="0">
                    <a:schemeClr val="dk1">
                      <a:alpha val="40000"/>
                    </a:schemeClr>
                  </a:outerShdw>
                </a:effectLst>
                <a:latin typeface="Arial" panose="020B0604020202020204" pitchFamily="34" charset="0"/>
                <a:sym typeface="+mn-ea"/>
              </a:rPr>
              <a:t>CN2 port</a:t>
            </a:r>
            <a:endParaRPr lang="en-US" sz="2400"/>
          </a:p>
        </p:txBody>
      </p:sp>
      <p:sp>
        <p:nvSpPr>
          <p:cNvPr id="5" name="文本框 4"/>
          <p:cNvSpPr txBox="1"/>
          <p:nvPr/>
        </p:nvSpPr>
        <p:spPr>
          <a:xfrm>
            <a:off x="5638165" y="5488305"/>
            <a:ext cx="6998970" cy="1198880"/>
          </a:xfrm>
          <a:prstGeom prst="rect">
            <a:avLst/>
          </a:prstGeom>
          <a:noFill/>
        </p:spPr>
        <p:txBody>
          <a:bodyPr wrap="square" rtlCol="0">
            <a:spAutoFit/>
          </a:bodyPr>
          <a:p>
            <a:r>
              <a:rPr lang="en-US" altLang="zh-CN" sz="2400"/>
              <a:t>1.</a:t>
            </a:r>
            <a:r>
              <a:rPr sz="2400"/>
              <a:t>Cancelled analog input, frequency difference output</a:t>
            </a:r>
            <a:r>
              <a:rPr lang="en-US" altLang="zh-CN" sz="2400"/>
              <a:t> </a:t>
            </a:r>
            <a:endParaRPr lang="en-US" altLang="zh-CN" sz="2400"/>
          </a:p>
          <a:p>
            <a:r>
              <a:rPr lang="en-US" altLang="zh-CN" sz="2400"/>
              <a:t>2.O</a:t>
            </a:r>
            <a:r>
              <a:rPr sz="2400"/>
              <a:t>nly</a:t>
            </a:r>
            <a:r>
              <a:rPr lang="en-US" sz="2400"/>
              <a:t> support</a:t>
            </a:r>
            <a:r>
              <a:rPr sz="2400"/>
              <a:t> four DI inputs and four DO outputs</a:t>
            </a:r>
            <a:endParaRPr sz="2400"/>
          </a:p>
          <a:p>
            <a:r>
              <a:rPr lang="en-US" altLang="zh-CN" sz="2400"/>
              <a:t>3.</a:t>
            </a:r>
            <a:r>
              <a:rPr lang="zh-CN" altLang="en-US" sz="2400"/>
              <a:t>Reserved pulse input</a:t>
            </a:r>
            <a:endParaRPr lang="zh-CN" altLang="en-US" sz="2400"/>
          </a:p>
        </p:txBody>
      </p:sp>
      <p:pic>
        <p:nvPicPr>
          <p:cNvPr id="7" name="图片 6"/>
          <p:cNvPicPr>
            <a:picLocks noChangeAspect="1"/>
          </p:cNvPicPr>
          <p:nvPr/>
        </p:nvPicPr>
        <p:blipFill>
          <a:blip r:embed="rId2"/>
          <a:stretch>
            <a:fillRect/>
          </a:stretch>
        </p:blipFill>
        <p:spPr>
          <a:xfrm>
            <a:off x="6090920" y="1456055"/>
            <a:ext cx="6362700" cy="352425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5" name="图片 14"/>
          <p:cNvPicPr>
            <a:picLocks noChangeAspect="1"/>
          </p:cNvPicPr>
          <p:nvPr/>
        </p:nvPicPr>
        <p:blipFill>
          <a:blip r:embed="rId1"/>
          <a:stretch>
            <a:fillRect/>
          </a:stretch>
        </p:blipFill>
        <p:spPr>
          <a:xfrm>
            <a:off x="741045" y="946785"/>
            <a:ext cx="5772150" cy="4867275"/>
          </a:xfrm>
          <a:prstGeom prst="rect">
            <a:avLst/>
          </a:prstGeom>
        </p:spPr>
      </p:pic>
      <p:pic>
        <p:nvPicPr>
          <p:cNvPr id="18" name="图片 17"/>
          <p:cNvPicPr>
            <a:picLocks noChangeAspect="1"/>
          </p:cNvPicPr>
          <p:nvPr/>
        </p:nvPicPr>
        <p:blipFill>
          <a:blip r:embed="rId2"/>
          <a:stretch>
            <a:fillRect/>
          </a:stretch>
        </p:blipFill>
        <p:spPr>
          <a:xfrm>
            <a:off x="6524625" y="1096010"/>
            <a:ext cx="6207125" cy="4594860"/>
          </a:xfrm>
          <a:prstGeom prst="rect">
            <a:avLst/>
          </a:prstGeom>
        </p:spPr>
      </p:pic>
      <p:sp>
        <p:nvSpPr>
          <p:cNvPr id="2" name="标题 1"/>
          <p:cNvSpPr>
            <a:spLocks noGrp="1"/>
          </p:cNvSpPr>
          <p:nvPr>
            <p:ph type="title"/>
          </p:nvPr>
        </p:nvSpPr>
        <p:spPr/>
        <p:txBody>
          <a:bodyPr/>
          <a:p>
            <a:r>
              <a:rPr lang="en-US" altLang="zh-CN">
                <a:solidFill>
                  <a:schemeClr val="tx1"/>
                </a:solidFill>
                <a:effectLst>
                  <a:outerShdw blurRad="38100" dist="19050" dir="2700000" algn="tl" rotWithShape="0">
                    <a:schemeClr val="dk1">
                      <a:alpha val="40000"/>
                    </a:schemeClr>
                  </a:outerShdw>
                </a:effectLst>
                <a:latin typeface="Arial" panose="020B0604020202020204" pitchFamily="34" charset="0"/>
                <a:sym typeface="Arial" panose="020B0604020202020204" pitchFamily="34" charset="0"/>
              </a:rPr>
              <a:t>Position instruction input</a:t>
            </a:r>
            <a:endParaRPr lang="en-US" altLang="zh-CN">
              <a:solidFill>
                <a:schemeClr val="tx1"/>
              </a:solidFill>
              <a:effectLst>
                <a:outerShdw blurRad="38100" dist="19050" dir="2700000" algn="tl" rotWithShape="0">
                  <a:schemeClr val="dk1">
                    <a:alpha val="40000"/>
                  </a:schemeClr>
                </a:outerShdw>
              </a:effectLst>
              <a:latin typeface="Arial" panose="020B0604020202020204" pitchFamily="34" charset="0"/>
              <a:sym typeface="Arial" panose="020B0604020202020204" pitchFamily="34" charset="0"/>
            </a:endParaRPr>
          </a:p>
        </p:txBody>
      </p:sp>
      <p:sp>
        <p:nvSpPr>
          <p:cNvPr id="12" name="文本框 11"/>
          <p:cNvSpPr txBox="1"/>
          <p:nvPr/>
        </p:nvSpPr>
        <p:spPr>
          <a:xfrm>
            <a:off x="6656705" y="1600200"/>
            <a:ext cx="1337310" cy="829945"/>
          </a:xfrm>
          <a:prstGeom prst="rect">
            <a:avLst/>
          </a:prstGeom>
          <a:solidFill>
            <a:schemeClr val="accent1"/>
          </a:solidFill>
        </p:spPr>
        <p:txBody>
          <a:bodyPr wrap="square" rtlCol="0">
            <a:spAutoFit/>
          </a:bodyPr>
          <a:p>
            <a:pPr algn="ctr"/>
            <a:r>
              <a:rPr lang="en-US" altLang="zh-CN" sz="2400">
                <a:solidFill>
                  <a:schemeClr val="bg1"/>
                </a:solidFill>
              </a:rPr>
              <a:t>WECON PLC</a:t>
            </a:r>
            <a:endParaRPr lang="en-US" altLang="zh-CN" sz="2400">
              <a:solidFill>
                <a:schemeClr val="bg1"/>
              </a:solidFill>
            </a:endParaRPr>
          </a:p>
        </p:txBody>
      </p:sp>
      <p:sp>
        <p:nvSpPr>
          <p:cNvPr id="14" name="文本框 13"/>
          <p:cNvSpPr txBox="1"/>
          <p:nvPr/>
        </p:nvSpPr>
        <p:spPr>
          <a:xfrm>
            <a:off x="885190" y="1384300"/>
            <a:ext cx="1090930" cy="583565"/>
          </a:xfrm>
          <a:prstGeom prst="rect">
            <a:avLst/>
          </a:prstGeom>
          <a:solidFill>
            <a:schemeClr val="accent1"/>
          </a:solidFill>
        </p:spPr>
        <p:txBody>
          <a:bodyPr wrap="square" rtlCol="0">
            <a:spAutoFit/>
          </a:bodyPr>
          <a:p>
            <a:r>
              <a:rPr lang="en-US" altLang="zh-CN" sz="1600" b="1">
                <a:solidFill>
                  <a:schemeClr val="bg1"/>
                </a:solidFill>
              </a:rPr>
              <a:t>Motion controller</a:t>
            </a:r>
            <a:endParaRPr lang="en-US" altLang="zh-CN" sz="1600" b="1">
              <a:solidFill>
                <a:schemeClr val="bg1"/>
              </a:solidFill>
            </a:endParaRPr>
          </a:p>
        </p:txBody>
      </p:sp>
      <p:sp>
        <p:nvSpPr>
          <p:cNvPr id="6" name="文本框 5"/>
          <p:cNvSpPr txBox="1"/>
          <p:nvPr/>
        </p:nvSpPr>
        <p:spPr>
          <a:xfrm>
            <a:off x="8661400" y="1384300"/>
            <a:ext cx="1012190" cy="398780"/>
          </a:xfrm>
          <a:prstGeom prst="rect">
            <a:avLst/>
          </a:prstGeom>
          <a:noFill/>
        </p:spPr>
        <p:txBody>
          <a:bodyPr wrap="none" rtlCol="0">
            <a:spAutoFit/>
          </a:bodyPr>
          <a:p>
            <a:r>
              <a:rPr lang="en-US" altLang="zh-CN" sz="2000">
                <a:solidFill>
                  <a:srgbClr val="FF0000"/>
                </a:solidFill>
              </a:rPr>
              <a:t>PLC 24V</a:t>
            </a:r>
            <a:endParaRPr lang="en-US" altLang="zh-CN" sz="2000">
              <a:solidFill>
                <a:srgbClr val="FF0000"/>
              </a:solidFill>
            </a:endParaRPr>
          </a:p>
        </p:txBody>
      </p:sp>
      <p:sp>
        <p:nvSpPr>
          <p:cNvPr id="7" name="文本框 6"/>
          <p:cNvSpPr txBox="1"/>
          <p:nvPr/>
        </p:nvSpPr>
        <p:spPr>
          <a:xfrm>
            <a:off x="8517255" y="4912995"/>
            <a:ext cx="883285" cy="398780"/>
          </a:xfrm>
          <a:prstGeom prst="rect">
            <a:avLst/>
          </a:prstGeom>
          <a:noFill/>
        </p:spPr>
        <p:txBody>
          <a:bodyPr wrap="none" rtlCol="0">
            <a:spAutoFit/>
          </a:bodyPr>
          <a:p>
            <a:r>
              <a:rPr lang="en-US" altLang="zh-CN" sz="2000">
                <a:solidFill>
                  <a:srgbClr val="FF0000"/>
                </a:solidFill>
              </a:rPr>
              <a:t>PLC 0V</a:t>
            </a:r>
            <a:endParaRPr lang="en-US" altLang="zh-CN" sz="2000">
              <a:solidFill>
                <a:srgbClr val="FF0000"/>
              </a:solidFill>
            </a:endParaRPr>
          </a:p>
        </p:txBody>
      </p:sp>
      <p:sp>
        <p:nvSpPr>
          <p:cNvPr id="8" name="文本框 7"/>
          <p:cNvSpPr txBox="1"/>
          <p:nvPr/>
        </p:nvSpPr>
        <p:spPr>
          <a:xfrm>
            <a:off x="7994015" y="2536190"/>
            <a:ext cx="435610" cy="398780"/>
          </a:xfrm>
          <a:prstGeom prst="rect">
            <a:avLst/>
          </a:prstGeom>
          <a:noFill/>
        </p:spPr>
        <p:txBody>
          <a:bodyPr wrap="square" rtlCol="0">
            <a:spAutoFit/>
          </a:bodyPr>
          <a:p>
            <a:r>
              <a:rPr lang="en-US" altLang="zh-CN" sz="2000">
                <a:solidFill>
                  <a:srgbClr val="FF0000"/>
                </a:solidFill>
              </a:rPr>
              <a:t>Y0</a:t>
            </a:r>
            <a:endParaRPr lang="zh-CN" altLang="en-US" sz="2000">
              <a:solidFill>
                <a:srgbClr val="FF0000"/>
              </a:solidFill>
            </a:endParaRPr>
          </a:p>
        </p:txBody>
      </p:sp>
      <p:sp>
        <p:nvSpPr>
          <p:cNvPr id="9" name="文本框 8"/>
          <p:cNvSpPr txBox="1"/>
          <p:nvPr/>
        </p:nvSpPr>
        <p:spPr>
          <a:xfrm>
            <a:off x="7941310" y="3040380"/>
            <a:ext cx="911860" cy="398780"/>
          </a:xfrm>
          <a:prstGeom prst="rect">
            <a:avLst/>
          </a:prstGeom>
          <a:noFill/>
        </p:spPr>
        <p:txBody>
          <a:bodyPr wrap="square" rtlCol="0">
            <a:spAutoFit/>
          </a:bodyPr>
          <a:p>
            <a:r>
              <a:rPr lang="en-US" altLang="zh-CN" sz="2000">
                <a:solidFill>
                  <a:srgbClr val="FF0000"/>
                </a:solidFill>
              </a:rPr>
              <a:t>COM0</a:t>
            </a:r>
            <a:endParaRPr lang="en-US" altLang="zh-CN" sz="2000">
              <a:solidFill>
                <a:srgbClr val="FF0000"/>
              </a:solidFill>
            </a:endParaRPr>
          </a:p>
        </p:txBody>
      </p:sp>
      <p:sp>
        <p:nvSpPr>
          <p:cNvPr id="10" name="文本框 9"/>
          <p:cNvSpPr txBox="1"/>
          <p:nvPr/>
        </p:nvSpPr>
        <p:spPr>
          <a:xfrm>
            <a:off x="7994015" y="3400425"/>
            <a:ext cx="435610" cy="398780"/>
          </a:xfrm>
          <a:prstGeom prst="rect">
            <a:avLst/>
          </a:prstGeom>
          <a:noFill/>
        </p:spPr>
        <p:txBody>
          <a:bodyPr wrap="square" rtlCol="0">
            <a:spAutoFit/>
          </a:bodyPr>
          <a:p>
            <a:r>
              <a:rPr lang="en-US" altLang="zh-CN" sz="2000">
                <a:solidFill>
                  <a:srgbClr val="FF0000"/>
                </a:solidFill>
              </a:rPr>
              <a:t>Y4</a:t>
            </a:r>
            <a:endParaRPr lang="zh-CN" altLang="en-US" sz="2000">
              <a:solidFill>
                <a:srgbClr val="FF0000"/>
              </a:solidFill>
            </a:endParaRPr>
          </a:p>
        </p:txBody>
      </p:sp>
      <p:sp>
        <p:nvSpPr>
          <p:cNvPr id="11" name="文本框 10"/>
          <p:cNvSpPr txBox="1"/>
          <p:nvPr/>
        </p:nvSpPr>
        <p:spPr>
          <a:xfrm>
            <a:off x="7869555" y="3799205"/>
            <a:ext cx="911860" cy="398780"/>
          </a:xfrm>
          <a:prstGeom prst="rect">
            <a:avLst/>
          </a:prstGeom>
          <a:noFill/>
        </p:spPr>
        <p:txBody>
          <a:bodyPr wrap="square" rtlCol="0">
            <a:spAutoFit/>
          </a:bodyPr>
          <a:p>
            <a:r>
              <a:rPr lang="en-US" altLang="zh-CN" sz="2000">
                <a:solidFill>
                  <a:srgbClr val="FF0000"/>
                </a:solidFill>
              </a:rPr>
              <a:t>COM2</a:t>
            </a:r>
            <a:endParaRPr lang="en-US" altLang="zh-CN" sz="2000">
              <a:solidFill>
                <a:srgbClr val="FF0000"/>
              </a:solidFill>
            </a:endParaRPr>
          </a:p>
        </p:txBody>
      </p:sp>
      <p:sp>
        <p:nvSpPr>
          <p:cNvPr id="17" name="文本框 16"/>
          <p:cNvSpPr txBox="1"/>
          <p:nvPr/>
        </p:nvSpPr>
        <p:spPr>
          <a:xfrm>
            <a:off x="2325370" y="5890260"/>
            <a:ext cx="3773170" cy="368300"/>
          </a:xfrm>
          <a:prstGeom prst="rect">
            <a:avLst/>
          </a:prstGeom>
          <a:noFill/>
        </p:spPr>
        <p:txBody>
          <a:bodyPr wrap="square" rtlCol="0" anchor="t">
            <a:spAutoFit/>
          </a:bodyPr>
          <a:p>
            <a:r>
              <a:rPr lang="zh-CN" altLang="en-US"/>
              <a:t>Differential input mode</a:t>
            </a:r>
            <a:r>
              <a:rPr lang="en-US" altLang="zh-CN"/>
              <a:t>,Max 500KHZ</a:t>
            </a:r>
            <a:endParaRPr lang="en-US" altLang="zh-CN"/>
          </a:p>
        </p:txBody>
      </p:sp>
      <p:sp>
        <p:nvSpPr>
          <p:cNvPr id="19" name="文本框 18"/>
          <p:cNvSpPr txBox="1"/>
          <p:nvPr/>
        </p:nvSpPr>
        <p:spPr>
          <a:xfrm>
            <a:off x="7581900" y="5610225"/>
            <a:ext cx="4997450" cy="645160"/>
          </a:xfrm>
          <a:prstGeom prst="rect">
            <a:avLst/>
          </a:prstGeom>
          <a:noFill/>
        </p:spPr>
        <p:txBody>
          <a:bodyPr wrap="square" rtlCol="0" anchor="t">
            <a:spAutoFit/>
          </a:bodyPr>
          <a:p>
            <a:r>
              <a:rPr lang="zh-CN" altLang="en-US"/>
              <a:t>Connection of open collector input</a:t>
            </a:r>
            <a:r>
              <a:rPr lang="en-US" altLang="zh-CN"/>
              <a:t>.</a:t>
            </a:r>
            <a:r>
              <a:rPr lang="en-US" altLang="zh-CN">
                <a:sym typeface="+mn-ea"/>
              </a:rPr>
              <a:t>Max 200KHZ</a:t>
            </a:r>
            <a:endParaRPr lang="en-US" altLang="zh-CN"/>
          </a:p>
          <a:p>
            <a:endParaRPr lang="en-US" altLang="zh-CN"/>
          </a:p>
        </p:txBody>
      </p:sp>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timing>
    <p:tnLst>
      <p:par>
        <p:cTn id="1" dur="indefinite" restart="never" nodeType="tmRoot"/>
      </p:par>
    </p:tnLst>
    <p:bldLst>
      <p:bldP spid="12" grpId="0" animBg="1"/>
      <p:bldP spid="6" grpId="0"/>
      <p:bldP spid="8" grpId="0"/>
      <p:bldP spid="9" grpId="0"/>
      <p:bldP spid="7" grpId="0"/>
      <p:bldP spid="10" grpId="0"/>
      <p:bldP spid="11" grpId="0"/>
      <p:bldP spid="1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pPr algn="l">
              <a:buClrTx/>
              <a:buSzTx/>
              <a:buFontTx/>
            </a:pPr>
            <a:r>
              <a:rPr lang="en-US" altLang="zh-CN">
                <a:ln w="6350">
                  <a:noFill/>
                </a:ln>
                <a:solidFill>
                  <a:schemeClr val="tx1"/>
                </a:solidFill>
                <a:cs typeface="微软雅黑" panose="020B0503020204020204" pitchFamily="34" charset="-122"/>
              </a:rPr>
              <a:t>Analog input</a:t>
            </a:r>
            <a:endParaRPr lang="zh-CN" altLang="en-US">
              <a:ln w="6350">
                <a:noFill/>
              </a:ln>
              <a:solidFill>
                <a:schemeClr val="tx1"/>
              </a:solidFill>
              <a:cs typeface="微软雅黑" panose="020B0503020204020204" pitchFamily="34" charset="-122"/>
            </a:endParaRPr>
          </a:p>
        </p:txBody>
      </p:sp>
      <p:pic>
        <p:nvPicPr>
          <p:cNvPr id="7" name="图片 6"/>
          <p:cNvPicPr>
            <a:picLocks noChangeAspect="1"/>
          </p:cNvPicPr>
          <p:nvPr/>
        </p:nvPicPr>
        <p:blipFill>
          <a:blip r:embed="rId1"/>
          <a:stretch>
            <a:fillRect/>
          </a:stretch>
        </p:blipFill>
        <p:spPr>
          <a:xfrm>
            <a:off x="381000" y="995045"/>
            <a:ext cx="5078730" cy="3394710"/>
          </a:xfrm>
          <a:prstGeom prst="rect">
            <a:avLst/>
          </a:prstGeom>
        </p:spPr>
      </p:pic>
      <p:pic>
        <p:nvPicPr>
          <p:cNvPr id="8" name="图片 7"/>
          <p:cNvPicPr>
            <a:picLocks noChangeAspect="1"/>
          </p:cNvPicPr>
          <p:nvPr/>
        </p:nvPicPr>
        <p:blipFill>
          <a:blip r:embed="rId2"/>
          <a:stretch>
            <a:fillRect/>
          </a:stretch>
        </p:blipFill>
        <p:spPr>
          <a:xfrm>
            <a:off x="5421630" y="880110"/>
            <a:ext cx="7238365" cy="2068195"/>
          </a:xfrm>
          <a:prstGeom prst="rect">
            <a:avLst/>
          </a:prstGeom>
        </p:spPr>
      </p:pic>
      <p:pic>
        <p:nvPicPr>
          <p:cNvPr id="13" name="图片 12"/>
          <p:cNvPicPr>
            <a:picLocks noChangeAspect="1"/>
          </p:cNvPicPr>
          <p:nvPr/>
        </p:nvPicPr>
        <p:blipFill>
          <a:blip r:embed="rId3"/>
          <a:stretch>
            <a:fillRect/>
          </a:stretch>
        </p:blipFill>
        <p:spPr>
          <a:xfrm>
            <a:off x="6069330" y="3256280"/>
            <a:ext cx="5705475" cy="2219325"/>
          </a:xfrm>
          <a:prstGeom prst="rect">
            <a:avLst/>
          </a:prstGeom>
        </p:spPr>
      </p:pic>
      <p:pic>
        <p:nvPicPr>
          <p:cNvPr id="14" name="图片 13"/>
          <p:cNvPicPr>
            <a:picLocks noChangeAspect="1"/>
          </p:cNvPicPr>
          <p:nvPr/>
        </p:nvPicPr>
        <p:blipFill>
          <a:blip r:embed="rId4"/>
          <a:stretch>
            <a:fillRect/>
          </a:stretch>
        </p:blipFill>
        <p:spPr>
          <a:xfrm>
            <a:off x="885190" y="5920740"/>
            <a:ext cx="10405745" cy="81724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2" name="图片 11"/>
          <p:cNvPicPr>
            <a:picLocks noChangeAspect="1"/>
          </p:cNvPicPr>
          <p:nvPr/>
        </p:nvPicPr>
        <p:blipFill>
          <a:blip r:embed="rId1"/>
          <a:stretch>
            <a:fillRect/>
          </a:stretch>
        </p:blipFill>
        <p:spPr>
          <a:xfrm>
            <a:off x="9022080" y="1599565"/>
            <a:ext cx="2975610" cy="4147820"/>
          </a:xfrm>
          <a:prstGeom prst="rect">
            <a:avLst/>
          </a:prstGeom>
        </p:spPr>
      </p:pic>
      <p:sp>
        <p:nvSpPr>
          <p:cNvPr id="2" name="标题 1"/>
          <p:cNvSpPr>
            <a:spLocks noGrp="1"/>
          </p:cNvSpPr>
          <p:nvPr>
            <p:ph type="title"/>
          </p:nvPr>
        </p:nvSpPr>
        <p:spPr/>
        <p:txBody>
          <a:bodyPr/>
          <a:p>
            <a:pPr algn="l">
              <a:buClrTx/>
              <a:buSzTx/>
              <a:buFontTx/>
            </a:pPr>
            <a:r>
              <a:rPr>
                <a:ln w="6350">
                  <a:noFill/>
                </a:ln>
                <a:solidFill>
                  <a:schemeClr val="tx1"/>
                </a:solidFill>
                <a:cs typeface="微软雅黑" panose="020B0503020204020204" pitchFamily="34" charset="-122"/>
              </a:rPr>
              <a:t>DI</a:t>
            </a:r>
            <a:r>
              <a:rPr lang="en-US" altLang="zh-CN">
                <a:ln w="6350">
                  <a:noFill/>
                </a:ln>
                <a:solidFill>
                  <a:schemeClr val="tx1"/>
                </a:solidFill>
                <a:cs typeface="微软雅黑" panose="020B0503020204020204" pitchFamily="34" charset="-122"/>
              </a:rPr>
              <a:t> </a:t>
            </a:r>
            <a:r>
              <a:rPr lang="en-US" altLang="zh-CN">
                <a:ln w="6350">
                  <a:noFill/>
                </a:ln>
                <a:solidFill>
                  <a:schemeClr val="tx1"/>
                </a:solidFill>
                <a:cs typeface="微软雅黑" panose="020B0503020204020204" pitchFamily="34" charset="-122"/>
              </a:rPr>
              <a:t>Input</a:t>
            </a:r>
            <a:endParaRPr lang="en-US" altLang="zh-CN">
              <a:ln w="6350">
                <a:noFill/>
              </a:ln>
              <a:solidFill>
                <a:schemeClr val="tx1"/>
              </a:solidFill>
              <a:cs typeface="微软雅黑" panose="020B0503020204020204" pitchFamily="34" charset="-122"/>
            </a:endParaRPr>
          </a:p>
        </p:txBody>
      </p:sp>
      <p:sp>
        <p:nvSpPr>
          <p:cNvPr id="3" name="文本框 2"/>
          <p:cNvSpPr txBox="1"/>
          <p:nvPr/>
        </p:nvSpPr>
        <p:spPr>
          <a:xfrm>
            <a:off x="8881745" y="1887855"/>
            <a:ext cx="2172335" cy="398780"/>
          </a:xfrm>
          <a:prstGeom prst="rect">
            <a:avLst/>
          </a:prstGeom>
          <a:noFill/>
        </p:spPr>
        <p:txBody>
          <a:bodyPr wrap="none" rtlCol="0">
            <a:spAutoFit/>
          </a:bodyPr>
          <a:p>
            <a:r>
              <a:rPr lang="en-US" altLang="zh-CN" sz="2000">
                <a:solidFill>
                  <a:srgbClr val="FF0000"/>
                </a:solidFill>
              </a:rPr>
              <a:t>WECON PLC </a:t>
            </a:r>
            <a:r>
              <a:rPr lang="en-US" altLang="zh-CN" sz="2000">
                <a:solidFill>
                  <a:srgbClr val="FF0000"/>
                </a:solidFill>
              </a:rPr>
              <a:t>DC24V</a:t>
            </a:r>
            <a:endParaRPr lang="en-US" altLang="zh-CN" sz="2000">
              <a:solidFill>
                <a:srgbClr val="FF0000"/>
              </a:solidFill>
            </a:endParaRPr>
          </a:p>
        </p:txBody>
      </p:sp>
      <p:sp>
        <p:nvSpPr>
          <p:cNvPr id="4" name="文本框 3"/>
          <p:cNvSpPr txBox="1"/>
          <p:nvPr/>
        </p:nvSpPr>
        <p:spPr>
          <a:xfrm>
            <a:off x="8961755" y="5348605"/>
            <a:ext cx="758190" cy="398780"/>
          </a:xfrm>
          <a:prstGeom prst="rect">
            <a:avLst/>
          </a:prstGeom>
          <a:noFill/>
        </p:spPr>
        <p:txBody>
          <a:bodyPr wrap="none" rtlCol="0">
            <a:spAutoFit/>
          </a:bodyPr>
          <a:p>
            <a:r>
              <a:rPr lang="en-US" altLang="zh-CN" sz="2000">
                <a:solidFill>
                  <a:srgbClr val="FF0000"/>
                </a:solidFill>
              </a:rPr>
              <a:t> COM</a:t>
            </a:r>
            <a:endParaRPr lang="en-US" altLang="zh-CN" sz="2000">
              <a:solidFill>
                <a:srgbClr val="FF0000"/>
              </a:solidFill>
            </a:endParaRPr>
          </a:p>
        </p:txBody>
      </p:sp>
      <p:sp>
        <p:nvSpPr>
          <p:cNvPr id="8" name="文本框 7"/>
          <p:cNvSpPr txBox="1"/>
          <p:nvPr/>
        </p:nvSpPr>
        <p:spPr>
          <a:xfrm>
            <a:off x="9022080" y="4048125"/>
            <a:ext cx="435610" cy="398780"/>
          </a:xfrm>
          <a:prstGeom prst="rect">
            <a:avLst/>
          </a:prstGeom>
          <a:noFill/>
        </p:spPr>
        <p:txBody>
          <a:bodyPr wrap="none" rtlCol="0">
            <a:spAutoFit/>
          </a:bodyPr>
          <a:p>
            <a:r>
              <a:rPr lang="en-US" altLang="zh-CN" sz="2000">
                <a:solidFill>
                  <a:srgbClr val="FF0000"/>
                </a:solidFill>
              </a:rPr>
              <a:t>Y5</a:t>
            </a:r>
            <a:endParaRPr lang="en-US" altLang="zh-CN" sz="2000">
              <a:solidFill>
                <a:srgbClr val="FF0000"/>
              </a:solidFill>
            </a:endParaRPr>
          </a:p>
        </p:txBody>
      </p:sp>
      <p:sp>
        <p:nvSpPr>
          <p:cNvPr id="10" name="文本框 9"/>
          <p:cNvSpPr txBox="1"/>
          <p:nvPr/>
        </p:nvSpPr>
        <p:spPr>
          <a:xfrm>
            <a:off x="8890000" y="4589780"/>
            <a:ext cx="829945" cy="398780"/>
          </a:xfrm>
          <a:prstGeom prst="rect">
            <a:avLst/>
          </a:prstGeom>
          <a:noFill/>
        </p:spPr>
        <p:txBody>
          <a:bodyPr wrap="none" rtlCol="0">
            <a:spAutoFit/>
          </a:bodyPr>
          <a:p>
            <a:r>
              <a:rPr lang="en-US" altLang="zh-CN" sz="2000">
                <a:solidFill>
                  <a:srgbClr val="FF0000"/>
                </a:solidFill>
              </a:rPr>
              <a:t>COM2</a:t>
            </a:r>
            <a:endParaRPr lang="en-US" altLang="zh-CN" sz="2000">
              <a:solidFill>
                <a:srgbClr val="FF0000"/>
              </a:solidFill>
            </a:endParaRPr>
          </a:p>
        </p:txBody>
      </p:sp>
      <p:pic>
        <p:nvPicPr>
          <p:cNvPr id="9" name="图片 8"/>
          <p:cNvPicPr>
            <a:picLocks noChangeAspect="1"/>
          </p:cNvPicPr>
          <p:nvPr/>
        </p:nvPicPr>
        <p:blipFill>
          <a:blip r:embed="rId2"/>
          <a:stretch>
            <a:fillRect/>
          </a:stretch>
        </p:blipFill>
        <p:spPr>
          <a:xfrm>
            <a:off x="452755" y="1240155"/>
            <a:ext cx="3629025" cy="4838700"/>
          </a:xfrm>
          <a:prstGeom prst="rect">
            <a:avLst/>
          </a:prstGeom>
        </p:spPr>
      </p:pic>
      <p:sp>
        <p:nvSpPr>
          <p:cNvPr id="11" name="文本框 10"/>
          <p:cNvSpPr txBox="1"/>
          <p:nvPr/>
        </p:nvSpPr>
        <p:spPr>
          <a:xfrm>
            <a:off x="2037080" y="6078855"/>
            <a:ext cx="2540000" cy="368300"/>
          </a:xfrm>
          <a:prstGeom prst="rect">
            <a:avLst/>
          </a:prstGeom>
          <a:noFill/>
        </p:spPr>
        <p:txBody>
          <a:bodyPr wrap="square" rtlCol="0" anchor="t">
            <a:spAutoFit/>
          </a:bodyPr>
          <a:p>
            <a:r>
              <a:rPr lang="zh-CN" altLang="en-US"/>
              <a:t>Relay output</a:t>
            </a:r>
            <a:endParaRPr lang="zh-CN" altLang="en-US"/>
          </a:p>
        </p:txBody>
      </p:sp>
      <p:sp>
        <p:nvSpPr>
          <p:cNvPr id="13" name="文本框 12"/>
          <p:cNvSpPr txBox="1"/>
          <p:nvPr/>
        </p:nvSpPr>
        <p:spPr>
          <a:xfrm>
            <a:off x="10029825" y="5848350"/>
            <a:ext cx="2540000" cy="368300"/>
          </a:xfrm>
          <a:prstGeom prst="rect">
            <a:avLst/>
          </a:prstGeom>
          <a:noFill/>
        </p:spPr>
        <p:txBody>
          <a:bodyPr wrap="square" rtlCol="0" anchor="t">
            <a:spAutoFit/>
          </a:bodyPr>
          <a:p>
            <a:r>
              <a:rPr lang="zh-CN" altLang="en-US"/>
              <a:t>Open collector output</a:t>
            </a:r>
            <a:endParaRPr lang="zh-CN" altLang="en-US"/>
          </a:p>
        </p:txBody>
      </p:sp>
      <p:pic>
        <p:nvPicPr>
          <p:cNvPr id="14" name="图片 13"/>
          <p:cNvPicPr>
            <a:picLocks noChangeAspect="1"/>
          </p:cNvPicPr>
          <p:nvPr/>
        </p:nvPicPr>
        <p:blipFill>
          <a:blip r:embed="rId3"/>
          <a:stretch>
            <a:fillRect/>
          </a:stretch>
        </p:blipFill>
        <p:spPr>
          <a:xfrm>
            <a:off x="4053205" y="1986915"/>
            <a:ext cx="4785360" cy="245999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timing>
    <p:tnLst>
      <p:par>
        <p:cTn id="1" dur="indefinite" restart="never" nodeType="tmRoot"/>
      </p:par>
    </p:tnLst>
    <p:bldLst>
      <p:bldP spid="3" grpId="0"/>
      <p:bldP spid="8" grpId="0"/>
      <p:bldP spid="10" grpId="0"/>
      <p:bldP spid="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3" name="图片 12"/>
          <p:cNvPicPr>
            <a:picLocks noChangeAspect="1"/>
          </p:cNvPicPr>
          <p:nvPr/>
        </p:nvPicPr>
        <p:blipFill>
          <a:blip r:embed="rId1"/>
          <a:stretch>
            <a:fillRect/>
          </a:stretch>
        </p:blipFill>
        <p:spPr>
          <a:xfrm>
            <a:off x="8517890" y="1113790"/>
            <a:ext cx="3781425" cy="4772025"/>
          </a:xfrm>
          <a:prstGeom prst="rect">
            <a:avLst/>
          </a:prstGeom>
        </p:spPr>
      </p:pic>
      <p:sp>
        <p:nvSpPr>
          <p:cNvPr id="2" name="标题 1"/>
          <p:cNvSpPr>
            <a:spLocks noGrp="1"/>
          </p:cNvSpPr>
          <p:nvPr>
            <p:ph type="title"/>
          </p:nvPr>
        </p:nvSpPr>
        <p:spPr/>
        <p:txBody>
          <a:bodyPr/>
          <a:p>
            <a:pPr algn="l">
              <a:buClrTx/>
              <a:buSzTx/>
              <a:buFontTx/>
            </a:pPr>
            <a:r>
              <a:rPr>
                <a:ln w="6350">
                  <a:noFill/>
                </a:ln>
                <a:solidFill>
                  <a:schemeClr val="tx1"/>
                </a:solidFill>
                <a:cs typeface="微软雅黑" panose="020B0503020204020204" pitchFamily="34" charset="-122"/>
              </a:rPr>
              <a:t>DO</a:t>
            </a:r>
            <a:r>
              <a:rPr lang="en-US" altLang="zh-CN">
                <a:ln w="6350">
                  <a:noFill/>
                </a:ln>
                <a:solidFill>
                  <a:schemeClr val="tx1"/>
                </a:solidFill>
                <a:cs typeface="微软雅黑" panose="020B0503020204020204" pitchFamily="34" charset="-122"/>
              </a:rPr>
              <a:t> </a:t>
            </a:r>
            <a:r>
              <a:rPr lang="en-US" altLang="zh-CN">
                <a:ln w="6350">
                  <a:noFill/>
                </a:ln>
                <a:solidFill>
                  <a:schemeClr val="tx1"/>
                </a:solidFill>
                <a:cs typeface="微软雅黑" panose="020B0503020204020204" pitchFamily="34" charset="-122"/>
              </a:rPr>
              <a:t>output</a:t>
            </a:r>
            <a:endParaRPr lang="en-US" altLang="zh-CN">
              <a:ln w="6350">
                <a:noFill/>
              </a:ln>
              <a:solidFill>
                <a:schemeClr val="tx1"/>
              </a:solidFill>
              <a:cs typeface="微软雅黑" panose="020B0503020204020204" pitchFamily="34" charset="-122"/>
            </a:endParaRPr>
          </a:p>
        </p:txBody>
      </p:sp>
      <p:sp>
        <p:nvSpPr>
          <p:cNvPr id="7" name="文本框 6"/>
          <p:cNvSpPr txBox="1"/>
          <p:nvPr/>
        </p:nvSpPr>
        <p:spPr>
          <a:xfrm>
            <a:off x="10677525" y="1096010"/>
            <a:ext cx="2172335" cy="398780"/>
          </a:xfrm>
          <a:prstGeom prst="rect">
            <a:avLst/>
          </a:prstGeom>
          <a:noFill/>
        </p:spPr>
        <p:txBody>
          <a:bodyPr wrap="none" rtlCol="0">
            <a:spAutoFit/>
          </a:bodyPr>
          <a:p>
            <a:r>
              <a:rPr lang="en-US" altLang="zh-CN" sz="2000">
                <a:solidFill>
                  <a:srgbClr val="FF0000"/>
                </a:solidFill>
              </a:rPr>
              <a:t>WECON PLC </a:t>
            </a:r>
            <a:r>
              <a:rPr lang="en-US" altLang="zh-CN" sz="2000">
                <a:solidFill>
                  <a:srgbClr val="FF0000"/>
                </a:solidFill>
              </a:rPr>
              <a:t>DC24V</a:t>
            </a:r>
            <a:endParaRPr lang="en-US" altLang="zh-CN" sz="2000">
              <a:solidFill>
                <a:srgbClr val="FF0000"/>
              </a:solidFill>
            </a:endParaRPr>
          </a:p>
        </p:txBody>
      </p:sp>
      <p:sp>
        <p:nvSpPr>
          <p:cNvPr id="8" name="文本框 7"/>
          <p:cNvSpPr txBox="1"/>
          <p:nvPr/>
        </p:nvSpPr>
        <p:spPr>
          <a:xfrm>
            <a:off x="10749915" y="4839970"/>
            <a:ext cx="1128395" cy="398780"/>
          </a:xfrm>
          <a:prstGeom prst="rect">
            <a:avLst/>
          </a:prstGeom>
          <a:noFill/>
        </p:spPr>
        <p:txBody>
          <a:bodyPr wrap="none" rtlCol="0">
            <a:spAutoFit/>
          </a:bodyPr>
          <a:p>
            <a:r>
              <a:rPr lang="en-US" altLang="zh-CN" sz="2000">
                <a:solidFill>
                  <a:srgbClr val="FF0000"/>
                </a:solidFill>
              </a:rPr>
              <a:t>PLC </a:t>
            </a:r>
            <a:r>
              <a:rPr lang="en-US" altLang="zh-CN" sz="2000">
                <a:solidFill>
                  <a:srgbClr val="FF0000"/>
                </a:solidFill>
              </a:rPr>
              <a:t>COM</a:t>
            </a:r>
            <a:endParaRPr lang="en-US" altLang="zh-CN" sz="2000">
              <a:solidFill>
                <a:srgbClr val="FF0000"/>
              </a:solidFill>
            </a:endParaRPr>
          </a:p>
        </p:txBody>
      </p:sp>
      <p:sp>
        <p:nvSpPr>
          <p:cNvPr id="9" name="文本框 8"/>
          <p:cNvSpPr txBox="1"/>
          <p:nvPr/>
        </p:nvSpPr>
        <p:spPr>
          <a:xfrm>
            <a:off x="11154410" y="2854960"/>
            <a:ext cx="443865" cy="398780"/>
          </a:xfrm>
          <a:prstGeom prst="rect">
            <a:avLst/>
          </a:prstGeom>
          <a:noFill/>
        </p:spPr>
        <p:txBody>
          <a:bodyPr wrap="none" rtlCol="0">
            <a:spAutoFit/>
          </a:bodyPr>
          <a:p>
            <a:r>
              <a:rPr lang="en-US" altLang="zh-CN" sz="2000">
                <a:solidFill>
                  <a:srgbClr val="FF0000"/>
                </a:solidFill>
              </a:rPr>
              <a:t>X1</a:t>
            </a:r>
            <a:endParaRPr lang="en-US" altLang="zh-CN" sz="2000">
              <a:solidFill>
                <a:srgbClr val="FF0000"/>
              </a:solidFill>
            </a:endParaRPr>
          </a:p>
        </p:txBody>
      </p:sp>
      <p:sp>
        <p:nvSpPr>
          <p:cNvPr id="11" name="文本框 10"/>
          <p:cNvSpPr txBox="1"/>
          <p:nvPr/>
        </p:nvSpPr>
        <p:spPr>
          <a:xfrm>
            <a:off x="11254105" y="1888490"/>
            <a:ext cx="514350" cy="398780"/>
          </a:xfrm>
          <a:prstGeom prst="rect">
            <a:avLst/>
          </a:prstGeom>
          <a:noFill/>
        </p:spPr>
        <p:txBody>
          <a:bodyPr wrap="none" rtlCol="0">
            <a:spAutoFit/>
          </a:bodyPr>
          <a:p>
            <a:r>
              <a:rPr lang="en-US" altLang="zh-CN" sz="2000">
                <a:solidFill>
                  <a:srgbClr val="FF0000"/>
                </a:solidFill>
              </a:rPr>
              <a:t>S/S</a:t>
            </a:r>
            <a:endParaRPr lang="en-US" altLang="zh-CN" sz="2000">
              <a:solidFill>
                <a:srgbClr val="FF0000"/>
              </a:solidFill>
            </a:endParaRPr>
          </a:p>
        </p:txBody>
      </p:sp>
      <p:pic>
        <p:nvPicPr>
          <p:cNvPr id="10" name="图片 9"/>
          <p:cNvPicPr>
            <a:picLocks noChangeAspect="1"/>
          </p:cNvPicPr>
          <p:nvPr/>
        </p:nvPicPr>
        <p:blipFill>
          <a:blip r:embed="rId2"/>
          <a:stretch>
            <a:fillRect/>
          </a:stretch>
        </p:blipFill>
        <p:spPr>
          <a:xfrm>
            <a:off x="525145" y="951865"/>
            <a:ext cx="3629025" cy="4933950"/>
          </a:xfrm>
          <a:prstGeom prst="rect">
            <a:avLst/>
          </a:prstGeom>
        </p:spPr>
      </p:pic>
      <p:sp>
        <p:nvSpPr>
          <p:cNvPr id="12" name="文本框 11"/>
          <p:cNvSpPr txBox="1"/>
          <p:nvPr/>
        </p:nvSpPr>
        <p:spPr>
          <a:xfrm>
            <a:off x="956945" y="5996940"/>
            <a:ext cx="2540000" cy="368300"/>
          </a:xfrm>
          <a:prstGeom prst="rect">
            <a:avLst/>
          </a:prstGeom>
          <a:noFill/>
        </p:spPr>
        <p:txBody>
          <a:bodyPr wrap="square" rtlCol="0" anchor="t">
            <a:spAutoFit/>
          </a:bodyPr>
          <a:p>
            <a:r>
              <a:rPr lang="zh-CN" altLang="en-US"/>
              <a:t>Relay </a:t>
            </a:r>
            <a:r>
              <a:rPr lang="en-US" altLang="zh-CN"/>
              <a:t>in</a:t>
            </a:r>
            <a:r>
              <a:rPr lang="zh-CN" altLang="en-US"/>
              <a:t>put</a:t>
            </a:r>
            <a:endParaRPr lang="zh-CN" altLang="en-US"/>
          </a:p>
        </p:txBody>
      </p:sp>
      <p:sp>
        <p:nvSpPr>
          <p:cNvPr id="14" name="文本框 13"/>
          <p:cNvSpPr txBox="1"/>
          <p:nvPr/>
        </p:nvSpPr>
        <p:spPr>
          <a:xfrm>
            <a:off x="9093835" y="5996940"/>
            <a:ext cx="2540000" cy="368300"/>
          </a:xfrm>
          <a:prstGeom prst="rect">
            <a:avLst/>
          </a:prstGeom>
          <a:noFill/>
        </p:spPr>
        <p:txBody>
          <a:bodyPr wrap="square" rtlCol="0" anchor="t">
            <a:spAutoFit/>
          </a:bodyPr>
          <a:p>
            <a:r>
              <a:rPr lang="zh-CN" altLang="en-US"/>
              <a:t>Optocoupler input</a:t>
            </a:r>
            <a:endParaRPr lang="zh-CN" altLang="en-US"/>
          </a:p>
        </p:txBody>
      </p:sp>
      <p:pic>
        <p:nvPicPr>
          <p:cNvPr id="15" name="图片 14"/>
          <p:cNvPicPr>
            <a:picLocks noChangeAspect="1"/>
          </p:cNvPicPr>
          <p:nvPr/>
        </p:nvPicPr>
        <p:blipFill>
          <a:blip r:embed="rId3"/>
          <a:stretch>
            <a:fillRect/>
          </a:stretch>
        </p:blipFill>
        <p:spPr>
          <a:xfrm>
            <a:off x="4343400" y="1816100"/>
            <a:ext cx="4306570" cy="280670"/>
          </a:xfrm>
          <a:prstGeom prst="rect">
            <a:avLst/>
          </a:prstGeom>
        </p:spPr>
      </p:pic>
      <p:pic>
        <p:nvPicPr>
          <p:cNvPr id="16" name="图片 15"/>
          <p:cNvPicPr>
            <a:picLocks noChangeAspect="1"/>
          </p:cNvPicPr>
          <p:nvPr/>
        </p:nvPicPr>
        <p:blipFill>
          <a:blip r:embed="rId4"/>
          <a:stretch>
            <a:fillRect/>
          </a:stretch>
        </p:blipFill>
        <p:spPr>
          <a:xfrm>
            <a:off x="4343400" y="2096770"/>
            <a:ext cx="4307205" cy="170942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timing>
    <p:tnLst>
      <p:par>
        <p:cTn id="1" dur="indefinite" restart="never" nodeType="tmRoot"/>
      </p:par>
    </p:tnLst>
    <p:bldLst>
      <p:bldP spid="7" grpId="0"/>
      <p:bldP spid="11" grpId="0"/>
      <p:bldP spid="9" grpId="0"/>
      <p:bldP spid="8"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6" name="图片 5"/>
          <p:cNvPicPr>
            <a:picLocks noChangeAspect="1"/>
          </p:cNvPicPr>
          <p:nvPr/>
        </p:nvPicPr>
        <p:blipFill>
          <a:blip r:embed="rId1"/>
          <a:stretch>
            <a:fillRect/>
          </a:stretch>
        </p:blipFill>
        <p:spPr>
          <a:xfrm>
            <a:off x="3837305" y="1311910"/>
            <a:ext cx="3824605" cy="5078095"/>
          </a:xfrm>
          <a:prstGeom prst="rect">
            <a:avLst/>
          </a:prstGeom>
        </p:spPr>
      </p:pic>
      <p:pic>
        <p:nvPicPr>
          <p:cNvPr id="3" name="图片 2"/>
          <p:cNvPicPr>
            <a:picLocks noChangeAspect="1"/>
          </p:cNvPicPr>
          <p:nvPr/>
        </p:nvPicPr>
        <p:blipFill>
          <a:blip r:embed="rId2"/>
          <a:stretch>
            <a:fillRect/>
          </a:stretch>
        </p:blipFill>
        <p:spPr>
          <a:xfrm>
            <a:off x="452755" y="1062355"/>
            <a:ext cx="3578860" cy="5107940"/>
          </a:xfrm>
          <a:prstGeom prst="rect">
            <a:avLst/>
          </a:prstGeom>
        </p:spPr>
      </p:pic>
      <p:sp>
        <p:nvSpPr>
          <p:cNvPr id="2" name="标题 1"/>
          <p:cNvSpPr>
            <a:spLocks noGrp="1"/>
          </p:cNvSpPr>
          <p:nvPr>
            <p:ph type="title"/>
          </p:nvPr>
        </p:nvSpPr>
        <p:spPr/>
        <p:txBody>
          <a:bodyPr/>
          <a:p>
            <a:pPr algn="l">
              <a:buClrTx/>
              <a:buSzTx/>
              <a:buFontTx/>
            </a:pPr>
            <a:r>
              <a:rPr>
                <a:ln w="6350">
                  <a:noFill/>
                </a:ln>
                <a:solidFill>
                  <a:schemeClr val="tx1"/>
                </a:solidFill>
                <a:cs typeface="微软雅黑" panose="020B0503020204020204" pitchFamily="34" charset="-122"/>
              </a:rPr>
              <a:t>VD2F DI/DO</a:t>
            </a:r>
            <a:endParaRPr>
              <a:ln w="6350">
                <a:noFill/>
              </a:ln>
              <a:solidFill>
                <a:schemeClr val="tx1"/>
              </a:solidFill>
              <a:cs typeface="微软雅黑" panose="020B0503020204020204" pitchFamily="34" charset="-122"/>
            </a:endParaRPr>
          </a:p>
        </p:txBody>
      </p:sp>
      <p:sp>
        <p:nvSpPr>
          <p:cNvPr id="8" name="椭圆 7"/>
          <p:cNvSpPr/>
          <p:nvPr/>
        </p:nvSpPr>
        <p:spPr>
          <a:xfrm>
            <a:off x="1244600" y="2824480"/>
            <a:ext cx="576580" cy="504190"/>
          </a:xfrm>
          <a:prstGeom prst="ellipse">
            <a:avLst/>
          </a:prstGeom>
          <a:noFill/>
          <a:ln w="28575"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9" name="椭圆 8"/>
          <p:cNvSpPr/>
          <p:nvPr/>
        </p:nvSpPr>
        <p:spPr>
          <a:xfrm>
            <a:off x="5996940" y="3832225"/>
            <a:ext cx="576580" cy="504190"/>
          </a:xfrm>
          <a:prstGeom prst="ellipse">
            <a:avLst/>
          </a:prstGeom>
          <a:noFill/>
          <a:ln w="28575"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10" name="图片 9"/>
          <p:cNvPicPr>
            <a:picLocks noChangeAspect="1"/>
          </p:cNvPicPr>
          <p:nvPr/>
        </p:nvPicPr>
        <p:blipFill>
          <a:blip r:embed="rId3"/>
          <a:stretch>
            <a:fillRect/>
          </a:stretch>
        </p:blipFill>
        <p:spPr>
          <a:xfrm>
            <a:off x="7869555" y="1888490"/>
            <a:ext cx="4665980" cy="292862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pPr algn="l">
              <a:buClrTx/>
              <a:buSzTx/>
              <a:buFontTx/>
            </a:pPr>
            <a:r>
              <a:rPr lang="en-US" altLang="zh-CN">
                <a:ln w="6350">
                  <a:noFill/>
                </a:ln>
                <a:solidFill>
                  <a:schemeClr val="tx1"/>
                </a:solidFill>
                <a:cs typeface="微软雅黑" panose="020B0503020204020204" pitchFamily="34" charset="-122"/>
              </a:rPr>
              <a:t>Br</a:t>
            </a:r>
            <a:r>
              <a:rPr lang="en-US" altLang="zh-CN">
                <a:ln w="6350">
                  <a:noFill/>
                </a:ln>
                <a:solidFill>
                  <a:schemeClr val="tx1"/>
                </a:solidFill>
                <a:cs typeface="微软雅黑" panose="020B0503020204020204" pitchFamily="34" charset="-122"/>
              </a:rPr>
              <a:t>ake output</a:t>
            </a:r>
            <a:endParaRPr lang="en-US" altLang="zh-CN">
              <a:ln w="6350">
                <a:noFill/>
              </a:ln>
              <a:solidFill>
                <a:schemeClr val="tx1"/>
              </a:solidFill>
              <a:cs typeface="微软雅黑" panose="020B0503020204020204" pitchFamily="34" charset="-122"/>
            </a:endParaRPr>
          </a:p>
        </p:txBody>
      </p:sp>
      <p:pic>
        <p:nvPicPr>
          <p:cNvPr id="5" name="图片 4"/>
          <p:cNvPicPr>
            <a:picLocks noChangeAspect="1"/>
          </p:cNvPicPr>
          <p:nvPr/>
        </p:nvPicPr>
        <p:blipFill>
          <a:blip r:embed="rId1"/>
          <a:stretch>
            <a:fillRect/>
          </a:stretch>
        </p:blipFill>
        <p:spPr>
          <a:xfrm>
            <a:off x="6501765" y="996315"/>
            <a:ext cx="5708015" cy="4480560"/>
          </a:xfrm>
          <a:prstGeom prst="rect">
            <a:avLst/>
          </a:prstGeom>
        </p:spPr>
      </p:pic>
      <p:pic>
        <p:nvPicPr>
          <p:cNvPr id="7" name="图片 6"/>
          <p:cNvPicPr>
            <a:picLocks noChangeAspect="1"/>
          </p:cNvPicPr>
          <p:nvPr/>
        </p:nvPicPr>
        <p:blipFill>
          <a:blip r:embed="rId2"/>
          <a:stretch>
            <a:fillRect/>
          </a:stretch>
        </p:blipFill>
        <p:spPr>
          <a:xfrm>
            <a:off x="381000" y="1167765"/>
            <a:ext cx="5200650" cy="3724275"/>
          </a:xfrm>
          <a:prstGeom prst="rect">
            <a:avLst/>
          </a:prstGeom>
        </p:spPr>
      </p:pic>
      <p:sp>
        <p:nvSpPr>
          <p:cNvPr id="12" name="文本框 11"/>
          <p:cNvSpPr txBox="1"/>
          <p:nvPr/>
        </p:nvSpPr>
        <p:spPr>
          <a:xfrm>
            <a:off x="6141720" y="1311910"/>
            <a:ext cx="1527175" cy="368300"/>
          </a:xfrm>
          <a:prstGeom prst="rect">
            <a:avLst/>
          </a:prstGeom>
          <a:solidFill>
            <a:schemeClr val="bg1"/>
          </a:solidFill>
        </p:spPr>
        <p:txBody>
          <a:bodyPr wrap="square" rtlCol="0" anchor="t">
            <a:spAutoFit/>
          </a:bodyPr>
          <a:p>
            <a:r>
              <a:rPr lang="en-US" altLang="zh-CN"/>
              <a:t>Servo enable</a:t>
            </a:r>
            <a:endParaRPr lang="en-US" altLang="zh-CN"/>
          </a:p>
        </p:txBody>
      </p:sp>
      <p:sp>
        <p:nvSpPr>
          <p:cNvPr id="8" name="文本框 7"/>
          <p:cNvSpPr txBox="1"/>
          <p:nvPr/>
        </p:nvSpPr>
        <p:spPr>
          <a:xfrm>
            <a:off x="6069330" y="1959610"/>
            <a:ext cx="1527175" cy="368300"/>
          </a:xfrm>
          <a:prstGeom prst="rect">
            <a:avLst/>
          </a:prstGeom>
          <a:solidFill>
            <a:schemeClr val="bg1"/>
          </a:solidFill>
        </p:spPr>
        <p:txBody>
          <a:bodyPr wrap="square" rtlCol="0" anchor="t">
            <a:spAutoFit/>
          </a:bodyPr>
          <a:p>
            <a:r>
              <a:rPr lang="en-US" altLang="zh-CN"/>
              <a:t>Motor power</a:t>
            </a:r>
            <a:endParaRPr lang="en-US" altLang="zh-CN"/>
          </a:p>
        </p:txBody>
      </p:sp>
      <p:sp>
        <p:nvSpPr>
          <p:cNvPr id="9" name="文本框 8"/>
          <p:cNvSpPr txBox="1"/>
          <p:nvPr/>
        </p:nvSpPr>
        <p:spPr>
          <a:xfrm>
            <a:off x="6141720" y="2607310"/>
            <a:ext cx="1527175" cy="368300"/>
          </a:xfrm>
          <a:prstGeom prst="rect">
            <a:avLst/>
          </a:prstGeom>
          <a:solidFill>
            <a:schemeClr val="bg1"/>
          </a:solidFill>
        </p:spPr>
        <p:txBody>
          <a:bodyPr wrap="square" rtlCol="0" anchor="t">
            <a:spAutoFit/>
          </a:bodyPr>
          <a:p>
            <a:r>
              <a:rPr lang="en-US" altLang="zh-CN"/>
              <a:t>Br</a:t>
            </a:r>
            <a:r>
              <a:rPr lang="en-US" altLang="zh-CN"/>
              <a:t>ake signal</a:t>
            </a:r>
            <a:endParaRPr lang="en-US" altLang="zh-CN"/>
          </a:p>
        </p:txBody>
      </p:sp>
      <p:sp>
        <p:nvSpPr>
          <p:cNvPr id="10" name="文本框 9"/>
          <p:cNvSpPr txBox="1"/>
          <p:nvPr/>
        </p:nvSpPr>
        <p:spPr>
          <a:xfrm>
            <a:off x="6141720" y="3255010"/>
            <a:ext cx="1527175" cy="368300"/>
          </a:xfrm>
          <a:prstGeom prst="rect">
            <a:avLst/>
          </a:prstGeom>
          <a:solidFill>
            <a:schemeClr val="bg1"/>
          </a:solidFill>
        </p:spPr>
        <p:txBody>
          <a:bodyPr wrap="square" rtlCol="0" anchor="t">
            <a:spAutoFit/>
          </a:bodyPr>
          <a:p>
            <a:r>
              <a:rPr lang="en-US" altLang="zh-CN"/>
              <a:t>Br</a:t>
            </a:r>
            <a:r>
              <a:rPr lang="en-US" altLang="zh-CN"/>
              <a:t>ake Action</a:t>
            </a:r>
            <a:endParaRPr lang="en-US" altLang="zh-CN"/>
          </a:p>
        </p:txBody>
      </p:sp>
      <p:sp>
        <p:nvSpPr>
          <p:cNvPr id="11" name="文本框 10"/>
          <p:cNvSpPr txBox="1"/>
          <p:nvPr/>
        </p:nvSpPr>
        <p:spPr>
          <a:xfrm>
            <a:off x="5917565" y="3902710"/>
            <a:ext cx="1975485" cy="368300"/>
          </a:xfrm>
          <a:prstGeom prst="rect">
            <a:avLst/>
          </a:prstGeom>
          <a:solidFill>
            <a:schemeClr val="bg1"/>
          </a:solidFill>
        </p:spPr>
        <p:txBody>
          <a:bodyPr wrap="square" rtlCol="0" anchor="t">
            <a:spAutoFit/>
          </a:bodyPr>
          <a:p>
            <a:r>
              <a:rPr lang="en-US" altLang="zh-CN"/>
              <a:t>Command input</a:t>
            </a:r>
            <a:endParaRPr lang="en-US" altLang="zh-CN"/>
          </a:p>
        </p:txBody>
      </p:sp>
      <p:sp>
        <p:nvSpPr>
          <p:cNvPr id="14" name="文本框 13"/>
          <p:cNvSpPr txBox="1"/>
          <p:nvPr/>
        </p:nvSpPr>
        <p:spPr>
          <a:xfrm>
            <a:off x="5919470" y="4510405"/>
            <a:ext cx="1677035" cy="368300"/>
          </a:xfrm>
          <a:prstGeom prst="rect">
            <a:avLst/>
          </a:prstGeom>
          <a:solidFill>
            <a:schemeClr val="bg1"/>
          </a:solidFill>
        </p:spPr>
        <p:txBody>
          <a:bodyPr wrap="square" rtlCol="0" anchor="t">
            <a:spAutoFit/>
          </a:bodyPr>
          <a:p>
            <a:r>
              <a:rPr lang="en-US" altLang="zh-CN"/>
              <a:t>Zero speed stop</a:t>
            </a:r>
            <a:endParaRPr lang="en-US" altLang="zh-CN"/>
          </a:p>
        </p:txBody>
      </p:sp>
      <p:sp>
        <p:nvSpPr>
          <p:cNvPr id="15" name="文本框 14"/>
          <p:cNvSpPr txBox="1"/>
          <p:nvPr/>
        </p:nvSpPr>
        <p:spPr>
          <a:xfrm>
            <a:off x="6069330" y="5055870"/>
            <a:ext cx="1527175" cy="368300"/>
          </a:xfrm>
          <a:prstGeom prst="rect">
            <a:avLst/>
          </a:prstGeom>
          <a:solidFill>
            <a:schemeClr val="bg1"/>
          </a:solidFill>
        </p:spPr>
        <p:txBody>
          <a:bodyPr wrap="square" rtlCol="0" anchor="t">
            <a:spAutoFit/>
          </a:bodyPr>
          <a:p>
            <a:r>
              <a:rPr lang="en-US" altLang="zh-CN"/>
              <a:t>Motor speed</a:t>
            </a:r>
            <a:endParaRPr lang="en-US" altLang="zh-CN"/>
          </a:p>
        </p:txBody>
      </p:sp>
      <p:sp>
        <p:nvSpPr>
          <p:cNvPr id="16" name="文本框 15"/>
          <p:cNvSpPr txBox="1"/>
          <p:nvPr/>
        </p:nvSpPr>
        <p:spPr>
          <a:xfrm>
            <a:off x="9568180" y="2948305"/>
            <a:ext cx="958215" cy="306705"/>
          </a:xfrm>
          <a:prstGeom prst="rect">
            <a:avLst/>
          </a:prstGeom>
          <a:solidFill>
            <a:schemeClr val="bg1"/>
          </a:solidFill>
        </p:spPr>
        <p:txBody>
          <a:bodyPr wrap="square" rtlCol="0" anchor="t">
            <a:spAutoFit/>
          </a:bodyPr>
          <a:p>
            <a:r>
              <a:rPr lang="en-US" altLang="zh-CN" sz="1400"/>
              <a:t>(Br</a:t>
            </a:r>
            <a:r>
              <a:rPr lang="en-US" altLang="zh-CN" sz="1400"/>
              <a:t>ake On)</a:t>
            </a:r>
            <a:endParaRPr lang="en-US" altLang="zh-CN" sz="1400"/>
          </a:p>
        </p:txBody>
      </p:sp>
      <p:pic>
        <p:nvPicPr>
          <p:cNvPr id="19" name="图片 18"/>
          <p:cNvPicPr>
            <a:picLocks noChangeAspect="1"/>
          </p:cNvPicPr>
          <p:nvPr/>
        </p:nvPicPr>
        <p:blipFill>
          <a:blip r:embed="rId3"/>
          <a:stretch>
            <a:fillRect/>
          </a:stretch>
        </p:blipFill>
        <p:spPr>
          <a:xfrm>
            <a:off x="236855" y="5344160"/>
            <a:ext cx="4984750" cy="1801495"/>
          </a:xfrm>
          <a:prstGeom prst="rect">
            <a:avLst/>
          </a:prstGeom>
        </p:spPr>
      </p:pic>
      <p:pic>
        <p:nvPicPr>
          <p:cNvPr id="20" name="图片 19"/>
          <p:cNvPicPr>
            <a:picLocks noChangeAspect="1"/>
          </p:cNvPicPr>
          <p:nvPr/>
        </p:nvPicPr>
        <p:blipFill>
          <a:blip r:embed="rId4"/>
          <a:stretch>
            <a:fillRect/>
          </a:stretch>
        </p:blipFill>
        <p:spPr>
          <a:xfrm>
            <a:off x="6573520" y="5476875"/>
            <a:ext cx="5325110" cy="194564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PA_矩形 37"/>
          <p:cNvSpPr/>
          <p:nvPr>
            <p:custDataLst>
              <p:tags r:id="rId1"/>
            </p:custDataLst>
          </p:nvPr>
        </p:nvSpPr>
        <p:spPr>
          <a:xfrm>
            <a:off x="4989195" y="3616325"/>
            <a:ext cx="3943985" cy="1198880"/>
          </a:xfrm>
          <a:prstGeom prst="rect">
            <a:avLst/>
          </a:prstGeom>
        </p:spPr>
        <p:txBody>
          <a:bodyPr wrap="square">
            <a:spAutoFit/>
          </a:bodyPr>
          <a:lstStyle/>
          <a:p>
            <a:pPr marL="228600" indent="-228600" defTabSz="1219200">
              <a:lnSpc>
                <a:spcPct val="150000"/>
              </a:lnSpc>
              <a:buFont typeface="Wingdings" panose="05000000000000000000" pitchFamily="2" charset="2"/>
              <a:buChar char="ü"/>
            </a:pPr>
            <a:r>
              <a:rPr lang="en-US" altLang="zh-CN" sz="2400" dirty="0">
                <a:ln w="6350">
                  <a:noFill/>
                </a:ln>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RS422 </a:t>
            </a:r>
            <a:r>
              <a:rPr lang="en-US" altLang="zh-CN" sz="2400" dirty="0">
                <a:ln w="6350">
                  <a:noFill/>
                </a:ln>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communication</a:t>
            </a:r>
            <a:endParaRPr lang="en-US" altLang="zh-CN" sz="2400" dirty="0">
              <a:ln w="6350">
                <a:noFill/>
              </a:ln>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p>
            <a:pPr marL="228600" indent="-228600" defTabSz="1219200">
              <a:lnSpc>
                <a:spcPct val="150000"/>
              </a:lnSpc>
              <a:buFont typeface="Wingdings" panose="05000000000000000000" pitchFamily="2" charset="2"/>
              <a:buChar char="ü"/>
            </a:pPr>
            <a:r>
              <a:rPr lang="en-US" altLang="zh-CN" sz="2400" dirty="0">
                <a:ln w="6350">
                  <a:noFill/>
                </a:ln>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RS485 </a:t>
            </a:r>
            <a:r>
              <a:rPr lang="en-US" altLang="zh-CN" sz="2400" dirty="0">
                <a:ln w="6350">
                  <a:noFill/>
                </a:ln>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communication</a:t>
            </a:r>
            <a:endParaRPr lang="en-US" altLang="zh-CN" sz="2400" dirty="0">
              <a:ln w="6350">
                <a:noFill/>
              </a:ln>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72" name="PA_矩形 38"/>
          <p:cNvSpPr/>
          <p:nvPr>
            <p:custDataLst>
              <p:tags r:id="rId2"/>
            </p:custDataLst>
          </p:nvPr>
        </p:nvSpPr>
        <p:spPr>
          <a:xfrm>
            <a:off x="4662805" y="2464435"/>
            <a:ext cx="6532880" cy="706755"/>
          </a:xfrm>
          <a:prstGeom prst="rect">
            <a:avLst/>
          </a:prstGeom>
        </p:spPr>
        <p:txBody>
          <a:bodyPr wrap="square">
            <a:spAutoFit/>
            <a:scene3d>
              <a:camera prst="orthographicFront"/>
              <a:lightRig rig="threePt" dir="t"/>
            </a:scene3d>
          </a:bodyPr>
          <a:lstStyle/>
          <a:p>
            <a:r>
              <a:rPr lang="en-US" altLang="zh-CN" sz="4000" dirty="0">
                <a:solidFill>
                  <a:schemeClr val="tx1"/>
                </a:solidFill>
                <a:effectLst>
                  <a:outerShdw blurRad="38100" dist="19050" dir="2700000" algn="tl" rotWithShape="0">
                    <a:schemeClr val="dk1">
                      <a:alpha val="40000"/>
                    </a:schemeClr>
                  </a:outerShdw>
                </a:effectLst>
                <a:latin typeface="Arial" panose="020B0604020202020204" pitchFamily="34" charset="0"/>
                <a:ea typeface="微软雅黑" panose="020B0503020204020204" pitchFamily="34" charset="-122"/>
                <a:sym typeface="Arial" panose="020B0604020202020204" pitchFamily="34" charset="0"/>
              </a:rPr>
              <a:t>Communication </a:t>
            </a:r>
            <a:r>
              <a:rPr lang="en-US" altLang="zh-CN" sz="4000" dirty="0">
                <a:solidFill>
                  <a:schemeClr val="tx1"/>
                </a:solidFill>
                <a:effectLst>
                  <a:outerShdw blurRad="38100" dist="19050" dir="2700000" algn="tl" rotWithShape="0">
                    <a:schemeClr val="dk1">
                      <a:alpha val="40000"/>
                    </a:schemeClr>
                  </a:outerShdw>
                </a:effectLst>
                <a:latin typeface="Arial" panose="020B0604020202020204" pitchFamily="34" charset="0"/>
                <a:ea typeface="微软雅黑" panose="020B0503020204020204" pitchFamily="34" charset="-122"/>
                <a:sym typeface="Arial" panose="020B0604020202020204" pitchFamily="34" charset="0"/>
              </a:rPr>
              <a:t>cable</a:t>
            </a:r>
            <a:endParaRPr lang="en-US" altLang="zh-CN" sz="4000" dirty="0">
              <a:solidFill>
                <a:schemeClr val="tx1"/>
              </a:solidFill>
              <a:effectLst>
                <a:outerShdw blurRad="38100" dist="19050" dir="2700000" algn="tl" rotWithShape="0">
                  <a:schemeClr val="dk1">
                    <a:alpha val="40000"/>
                  </a:schemeClr>
                </a:outerShdw>
              </a:effectLst>
              <a:latin typeface="Arial" panose="020B0604020202020204" pitchFamily="34" charset="0"/>
              <a:ea typeface="微软雅黑" panose="020B0503020204020204" pitchFamily="34" charset="-122"/>
              <a:sym typeface="Arial" panose="020B0604020202020204" pitchFamily="34" charset="0"/>
            </a:endParaRPr>
          </a:p>
        </p:txBody>
      </p:sp>
      <p:sp>
        <p:nvSpPr>
          <p:cNvPr id="73" name="PA_矩形 40"/>
          <p:cNvSpPr/>
          <p:nvPr>
            <p:custDataLst>
              <p:tags r:id="rId3"/>
            </p:custDataLst>
          </p:nvPr>
        </p:nvSpPr>
        <p:spPr>
          <a:xfrm>
            <a:off x="3535045" y="2172335"/>
            <a:ext cx="1105535" cy="1106805"/>
          </a:xfrm>
          <a:prstGeom prst="rect">
            <a:avLst/>
          </a:prstGeom>
        </p:spPr>
        <p:txBody>
          <a:bodyPr wrap="square">
            <a:spAutoFit/>
          </a:bodyPr>
          <a:lstStyle/>
          <a:p>
            <a:pPr algn="ctr" defTabSz="1219200"/>
            <a:r>
              <a:rPr lang="en-US" altLang="zh-CN" sz="6600" dirty="0">
                <a:ln w="6350">
                  <a:noFill/>
                </a:ln>
                <a:solidFill>
                  <a:srgbClr val="18B29D"/>
                </a:solidFill>
                <a:latin typeface="Impact" panose="020B0806030902050204" pitchFamily="34" charset="0"/>
                <a:ea typeface="微软雅黑" panose="020B0503020204020204" pitchFamily="34" charset="-122"/>
              </a:rPr>
              <a:t>05</a:t>
            </a:r>
            <a:endParaRPr lang="en-US" altLang="zh-CN" sz="6600" dirty="0">
              <a:ln w="6350">
                <a:noFill/>
              </a:ln>
              <a:solidFill>
                <a:srgbClr val="18B29D"/>
              </a:solidFill>
              <a:latin typeface="Impact" panose="020B0806030902050204" pitchFamily="34" charset="0"/>
              <a:ea typeface="微软雅黑" panose="020B0503020204020204" pitchFamily="34" charset="-122"/>
            </a:endParaRPr>
          </a:p>
        </p:txBody>
      </p:sp>
      <p:grpSp>
        <p:nvGrpSpPr>
          <p:cNvPr id="74" name="PA_组合 46"/>
          <p:cNvGrpSpPr/>
          <p:nvPr>
            <p:custDataLst>
              <p:tags r:id="rId4"/>
            </p:custDataLst>
          </p:nvPr>
        </p:nvGrpSpPr>
        <p:grpSpPr>
          <a:xfrm>
            <a:off x="0" y="3357245"/>
            <a:ext cx="12858750" cy="76200"/>
            <a:chOff x="2190216" y="0"/>
            <a:chExt cx="7128792" cy="108012"/>
          </a:xfrm>
        </p:grpSpPr>
        <p:sp>
          <p:nvSpPr>
            <p:cNvPr id="75" name="矩形 74"/>
            <p:cNvSpPr/>
            <p:nvPr/>
          </p:nvSpPr>
          <p:spPr>
            <a:xfrm>
              <a:off x="2190216" y="0"/>
              <a:ext cx="1188132" cy="1080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endParaRPr lang="zh-CN" altLang="en-US" sz="2400">
                <a:solidFill>
                  <a:srgbClr val="FFFFFF"/>
                </a:solidFill>
                <a:latin typeface="Calibri" panose="020F0502020204030204"/>
                <a:ea typeface="宋体" panose="02010600030101010101" pitchFamily="2" charset="-122"/>
              </a:endParaRPr>
            </a:p>
          </p:txBody>
        </p:sp>
        <p:sp>
          <p:nvSpPr>
            <p:cNvPr id="76" name="矩形 75"/>
            <p:cNvSpPr/>
            <p:nvPr/>
          </p:nvSpPr>
          <p:spPr>
            <a:xfrm>
              <a:off x="3378348" y="0"/>
              <a:ext cx="1188132" cy="10801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endParaRPr lang="zh-CN" altLang="en-US" sz="2400">
                <a:solidFill>
                  <a:srgbClr val="FFFFFF"/>
                </a:solidFill>
                <a:latin typeface="Calibri" panose="020F0502020204030204"/>
                <a:ea typeface="宋体" panose="02010600030101010101" pitchFamily="2" charset="-122"/>
              </a:endParaRPr>
            </a:p>
          </p:txBody>
        </p:sp>
        <p:sp>
          <p:nvSpPr>
            <p:cNvPr id="77" name="矩形 76"/>
            <p:cNvSpPr/>
            <p:nvPr/>
          </p:nvSpPr>
          <p:spPr>
            <a:xfrm>
              <a:off x="4566480" y="0"/>
              <a:ext cx="1188132" cy="10801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endParaRPr lang="zh-CN" altLang="en-US" sz="2400">
                <a:solidFill>
                  <a:srgbClr val="FFFFFF"/>
                </a:solidFill>
                <a:latin typeface="Calibri" panose="020F0502020204030204"/>
                <a:ea typeface="宋体" panose="02010600030101010101" pitchFamily="2" charset="-122"/>
              </a:endParaRPr>
            </a:p>
          </p:txBody>
        </p:sp>
        <p:sp>
          <p:nvSpPr>
            <p:cNvPr id="78" name="矩形 77"/>
            <p:cNvSpPr/>
            <p:nvPr/>
          </p:nvSpPr>
          <p:spPr>
            <a:xfrm>
              <a:off x="5754612" y="0"/>
              <a:ext cx="1188132" cy="10801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endParaRPr lang="zh-CN" altLang="en-US" sz="2400">
                <a:solidFill>
                  <a:srgbClr val="FFFFFF"/>
                </a:solidFill>
                <a:latin typeface="Calibri" panose="020F0502020204030204"/>
                <a:ea typeface="宋体" panose="02010600030101010101" pitchFamily="2" charset="-122"/>
              </a:endParaRPr>
            </a:p>
          </p:txBody>
        </p:sp>
        <p:sp>
          <p:nvSpPr>
            <p:cNvPr id="79" name="矩形 78"/>
            <p:cNvSpPr/>
            <p:nvPr/>
          </p:nvSpPr>
          <p:spPr>
            <a:xfrm>
              <a:off x="6942744" y="0"/>
              <a:ext cx="1188132" cy="10801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endParaRPr lang="zh-CN" altLang="en-US" sz="2400">
                <a:solidFill>
                  <a:srgbClr val="FFFFFF"/>
                </a:solidFill>
                <a:latin typeface="Calibri" panose="020F0502020204030204"/>
                <a:ea typeface="宋体" panose="02010600030101010101" pitchFamily="2" charset="-122"/>
              </a:endParaRPr>
            </a:p>
          </p:txBody>
        </p:sp>
        <p:sp>
          <p:nvSpPr>
            <p:cNvPr id="80" name="矩形 79"/>
            <p:cNvSpPr/>
            <p:nvPr/>
          </p:nvSpPr>
          <p:spPr>
            <a:xfrm>
              <a:off x="8130876" y="0"/>
              <a:ext cx="1188132" cy="10801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endParaRPr lang="zh-CN" altLang="en-US" sz="2400">
                <a:solidFill>
                  <a:srgbClr val="FFFFFF"/>
                </a:solidFill>
                <a:latin typeface="Calibri" panose="020F0502020204030204"/>
                <a:ea typeface="宋体" panose="02010600030101010101" pitchFamily="2" charset="-122"/>
              </a:endParaRPr>
            </a:p>
          </p:txBody>
        </p:sp>
      </p:grpSp>
      <p:pic>
        <p:nvPicPr>
          <p:cNvPr id="10" name="图片 9" descr="LOGO英文"/>
          <p:cNvPicPr>
            <a:picLocks noChangeAspect="1"/>
          </p:cNvPicPr>
          <p:nvPr userDrawn="1"/>
        </p:nvPicPr>
        <p:blipFill>
          <a:blip r:embed="rId5"/>
          <a:stretch>
            <a:fillRect/>
          </a:stretch>
        </p:blipFill>
        <p:spPr>
          <a:xfrm>
            <a:off x="10389235" y="87630"/>
            <a:ext cx="2428875" cy="4191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timing>
    <p:tnLst>
      <p:par>
        <p:cTn id="1" dur="indefinite" restart="never" nodeType="tmRoot"/>
      </p:par>
    </p:tnLst>
    <p:bldLst>
      <p:bldP spid="71" grpId="0" animBg="1" autoUpdateAnimBg="0"/>
      <p:bldP spid="72" grpId="0"/>
      <p:bldP spid="7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PA_矩形 38"/>
          <p:cNvSpPr/>
          <p:nvPr>
            <p:custDataLst>
              <p:tags r:id="rId1"/>
            </p:custDataLst>
          </p:nvPr>
        </p:nvSpPr>
        <p:spPr>
          <a:xfrm>
            <a:off x="4943475" y="2576195"/>
            <a:ext cx="4561840" cy="706755"/>
          </a:xfrm>
          <a:prstGeom prst="rect">
            <a:avLst/>
          </a:prstGeom>
        </p:spPr>
        <p:txBody>
          <a:bodyPr wrap="square">
            <a:spAutoFit/>
            <a:scene3d>
              <a:camera prst="orthographicFront"/>
              <a:lightRig rig="threePt" dir="t"/>
            </a:scene3d>
          </a:bodyPr>
          <a:lstStyle/>
          <a:p>
            <a:r>
              <a:rPr lang="zh-CN" altLang="en-US" sz="4000" dirty="0">
                <a:solidFill>
                  <a:schemeClr val="tx1"/>
                </a:solidFill>
                <a:effectLst>
                  <a:outerShdw blurRad="38100" dist="19050" dir="2700000" algn="tl" rotWithShape="0">
                    <a:schemeClr val="dk1">
                      <a:alpha val="40000"/>
                    </a:schemeClr>
                  </a:outerShdw>
                </a:effectLst>
                <a:latin typeface="Arial" panose="020B0604020202020204" pitchFamily="34" charset="0"/>
                <a:ea typeface="微软雅黑" panose="020B0503020204020204" pitchFamily="34" charset="-122"/>
                <a:sym typeface="Arial" panose="020B0604020202020204" pitchFamily="34" charset="0"/>
              </a:rPr>
              <a:t>Main circuit wiring</a:t>
            </a:r>
            <a:endParaRPr lang="zh-CN" altLang="en-US" sz="4000" dirty="0">
              <a:solidFill>
                <a:schemeClr val="tx1"/>
              </a:solidFill>
              <a:effectLst>
                <a:outerShdw blurRad="38100" dist="19050" dir="2700000" algn="tl" rotWithShape="0">
                  <a:schemeClr val="dk1">
                    <a:alpha val="40000"/>
                  </a:schemeClr>
                </a:outerShdw>
              </a:effectLst>
              <a:latin typeface="Arial" panose="020B0604020202020204" pitchFamily="34" charset="0"/>
              <a:ea typeface="微软雅黑" panose="020B0503020204020204" pitchFamily="34" charset="-122"/>
              <a:sym typeface="Arial" panose="020B0604020202020204" pitchFamily="34" charset="0"/>
            </a:endParaRPr>
          </a:p>
        </p:txBody>
      </p:sp>
      <p:sp>
        <p:nvSpPr>
          <p:cNvPr id="73" name="PA_矩形 40"/>
          <p:cNvSpPr/>
          <p:nvPr>
            <p:custDataLst>
              <p:tags r:id="rId2"/>
            </p:custDataLst>
          </p:nvPr>
        </p:nvSpPr>
        <p:spPr>
          <a:xfrm>
            <a:off x="3549203" y="2175909"/>
            <a:ext cx="1054024" cy="1106805"/>
          </a:xfrm>
          <a:prstGeom prst="rect">
            <a:avLst/>
          </a:prstGeom>
        </p:spPr>
        <p:txBody>
          <a:bodyPr wrap="square">
            <a:spAutoFit/>
          </a:bodyPr>
          <a:lstStyle/>
          <a:p>
            <a:pPr algn="ctr" defTabSz="1219200"/>
            <a:r>
              <a:rPr lang="en-US" altLang="zh-CN" sz="6600" dirty="0">
                <a:ln w="6350">
                  <a:noFill/>
                </a:ln>
                <a:solidFill>
                  <a:srgbClr val="18B29D"/>
                </a:solidFill>
                <a:latin typeface="Impact" panose="020B0806030902050204" pitchFamily="34" charset="0"/>
                <a:ea typeface="微软雅黑" panose="020B0503020204020204" pitchFamily="34" charset="-122"/>
              </a:rPr>
              <a:t>01</a:t>
            </a:r>
            <a:endParaRPr lang="en-US" altLang="zh-CN" sz="6600" dirty="0">
              <a:ln w="6350">
                <a:noFill/>
              </a:ln>
              <a:solidFill>
                <a:srgbClr val="18B29D"/>
              </a:solidFill>
              <a:latin typeface="Impact" panose="020B0806030902050204" pitchFamily="34" charset="0"/>
              <a:ea typeface="微软雅黑" panose="020B0503020204020204" pitchFamily="34" charset="-122"/>
            </a:endParaRPr>
          </a:p>
        </p:txBody>
      </p:sp>
      <p:grpSp>
        <p:nvGrpSpPr>
          <p:cNvPr id="74" name="PA_组合 46"/>
          <p:cNvGrpSpPr/>
          <p:nvPr>
            <p:custDataLst>
              <p:tags r:id="rId3"/>
            </p:custDataLst>
          </p:nvPr>
        </p:nvGrpSpPr>
        <p:grpSpPr>
          <a:xfrm>
            <a:off x="0" y="3357245"/>
            <a:ext cx="12858750" cy="76200"/>
            <a:chOff x="2190216" y="0"/>
            <a:chExt cx="7128792" cy="108012"/>
          </a:xfrm>
        </p:grpSpPr>
        <p:sp>
          <p:nvSpPr>
            <p:cNvPr id="75" name="矩形 74"/>
            <p:cNvSpPr/>
            <p:nvPr/>
          </p:nvSpPr>
          <p:spPr>
            <a:xfrm>
              <a:off x="2190216" y="0"/>
              <a:ext cx="1188132" cy="1080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endParaRPr lang="zh-CN" altLang="en-US" sz="2400">
                <a:solidFill>
                  <a:srgbClr val="FFFFFF"/>
                </a:solidFill>
                <a:latin typeface="Calibri" panose="020F0502020204030204"/>
                <a:ea typeface="宋体" panose="02010600030101010101" pitchFamily="2" charset="-122"/>
              </a:endParaRPr>
            </a:p>
          </p:txBody>
        </p:sp>
        <p:sp>
          <p:nvSpPr>
            <p:cNvPr id="76" name="矩形 75"/>
            <p:cNvSpPr/>
            <p:nvPr/>
          </p:nvSpPr>
          <p:spPr>
            <a:xfrm>
              <a:off x="3378348" y="0"/>
              <a:ext cx="1188132" cy="10801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endParaRPr lang="zh-CN" altLang="en-US" sz="2400">
                <a:solidFill>
                  <a:srgbClr val="FFFFFF"/>
                </a:solidFill>
                <a:latin typeface="Calibri" panose="020F0502020204030204"/>
                <a:ea typeface="宋体" panose="02010600030101010101" pitchFamily="2" charset="-122"/>
              </a:endParaRPr>
            </a:p>
          </p:txBody>
        </p:sp>
        <p:sp>
          <p:nvSpPr>
            <p:cNvPr id="77" name="矩形 76"/>
            <p:cNvSpPr/>
            <p:nvPr/>
          </p:nvSpPr>
          <p:spPr>
            <a:xfrm>
              <a:off x="4566480" y="0"/>
              <a:ext cx="1188132" cy="10801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endParaRPr lang="zh-CN" altLang="en-US" sz="2400">
                <a:solidFill>
                  <a:srgbClr val="FFFFFF"/>
                </a:solidFill>
                <a:latin typeface="Calibri" panose="020F0502020204030204"/>
                <a:ea typeface="宋体" panose="02010600030101010101" pitchFamily="2" charset="-122"/>
              </a:endParaRPr>
            </a:p>
          </p:txBody>
        </p:sp>
        <p:sp>
          <p:nvSpPr>
            <p:cNvPr id="78" name="矩形 77"/>
            <p:cNvSpPr/>
            <p:nvPr/>
          </p:nvSpPr>
          <p:spPr>
            <a:xfrm>
              <a:off x="5754612" y="0"/>
              <a:ext cx="1188132" cy="10801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endParaRPr lang="zh-CN" altLang="en-US" sz="2400">
                <a:solidFill>
                  <a:srgbClr val="FFFFFF"/>
                </a:solidFill>
                <a:latin typeface="Calibri" panose="020F0502020204030204"/>
                <a:ea typeface="宋体" panose="02010600030101010101" pitchFamily="2" charset="-122"/>
              </a:endParaRPr>
            </a:p>
          </p:txBody>
        </p:sp>
        <p:sp>
          <p:nvSpPr>
            <p:cNvPr id="79" name="矩形 78"/>
            <p:cNvSpPr/>
            <p:nvPr/>
          </p:nvSpPr>
          <p:spPr>
            <a:xfrm>
              <a:off x="6942744" y="0"/>
              <a:ext cx="1188132" cy="10801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endParaRPr lang="zh-CN" altLang="en-US" sz="2400">
                <a:solidFill>
                  <a:srgbClr val="FFFFFF"/>
                </a:solidFill>
                <a:latin typeface="Calibri" panose="020F0502020204030204"/>
                <a:ea typeface="宋体" panose="02010600030101010101" pitchFamily="2" charset="-122"/>
              </a:endParaRPr>
            </a:p>
          </p:txBody>
        </p:sp>
        <p:sp>
          <p:nvSpPr>
            <p:cNvPr id="80" name="矩形 79"/>
            <p:cNvSpPr/>
            <p:nvPr/>
          </p:nvSpPr>
          <p:spPr>
            <a:xfrm>
              <a:off x="8130876" y="0"/>
              <a:ext cx="1188132" cy="10801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endParaRPr lang="zh-CN" altLang="en-US" sz="2400">
                <a:solidFill>
                  <a:srgbClr val="FFFFFF"/>
                </a:solidFill>
                <a:latin typeface="Calibri" panose="020F0502020204030204"/>
                <a:ea typeface="宋体" panose="02010600030101010101" pitchFamily="2" charset="-122"/>
              </a:endParaRPr>
            </a:p>
          </p:txBody>
        </p:sp>
      </p:grpSp>
      <p:pic>
        <p:nvPicPr>
          <p:cNvPr id="10" name="图片 9" descr="LOGO英文"/>
          <p:cNvPicPr>
            <a:picLocks noChangeAspect="1"/>
          </p:cNvPicPr>
          <p:nvPr userDrawn="1"/>
        </p:nvPicPr>
        <p:blipFill>
          <a:blip r:embed="rId4"/>
          <a:stretch>
            <a:fillRect/>
          </a:stretch>
        </p:blipFill>
        <p:spPr>
          <a:xfrm>
            <a:off x="10389235" y="87630"/>
            <a:ext cx="2428875" cy="419100"/>
          </a:xfrm>
          <a:prstGeom prst="rect">
            <a:avLst/>
          </a:prstGeom>
        </p:spPr>
      </p:pic>
      <p:sp>
        <p:nvSpPr>
          <p:cNvPr id="2" name="PA_矩形 37"/>
          <p:cNvSpPr/>
          <p:nvPr>
            <p:custDataLst>
              <p:tags r:id="rId5"/>
            </p:custDataLst>
          </p:nvPr>
        </p:nvSpPr>
        <p:spPr>
          <a:xfrm>
            <a:off x="5118735" y="3688080"/>
            <a:ext cx="5505450" cy="1753235"/>
          </a:xfrm>
          <a:prstGeom prst="rect">
            <a:avLst/>
          </a:prstGeom>
        </p:spPr>
        <p:txBody>
          <a:bodyPr wrap="square">
            <a:spAutoFit/>
          </a:bodyPr>
          <a:p>
            <a:pPr marL="228600" indent="-228600" defTabSz="1219200">
              <a:lnSpc>
                <a:spcPct val="150000"/>
              </a:lnSpc>
              <a:buFont typeface="Wingdings" panose="05000000000000000000" pitchFamily="2" charset="2"/>
              <a:buChar char="ü"/>
            </a:pPr>
            <a:r>
              <a:rPr lang="en-US" altLang="zh-CN" sz="2400" dirty="0">
                <a:ln w="6350">
                  <a:noFill/>
                </a:ln>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main power circuit wiring</a:t>
            </a:r>
            <a:endParaRPr lang="en-US" altLang="zh-CN" sz="2400" dirty="0">
              <a:ln w="6350">
                <a:noFill/>
              </a:ln>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p>
            <a:pPr marL="228600" indent="-228600" defTabSz="1219200">
              <a:lnSpc>
                <a:spcPct val="150000"/>
              </a:lnSpc>
              <a:buFont typeface="Wingdings" panose="05000000000000000000" pitchFamily="2" charset="2"/>
              <a:buChar char="ü"/>
            </a:pPr>
            <a:r>
              <a:rPr lang="zh-CN" altLang="en-US" sz="2400" dirty="0">
                <a:ln w="6350">
                  <a:noFill/>
                </a:ln>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Brake resistance wiring</a:t>
            </a:r>
            <a:endParaRPr lang="zh-CN" altLang="en-US" sz="2400" dirty="0">
              <a:ln w="6350">
                <a:noFill/>
              </a:ln>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228600" indent="-228600" defTabSz="1219200">
              <a:lnSpc>
                <a:spcPct val="150000"/>
              </a:lnSpc>
              <a:buFont typeface="Wingdings" panose="05000000000000000000" pitchFamily="2" charset="2"/>
              <a:buChar char="ü"/>
            </a:pPr>
            <a:r>
              <a:rPr lang="en-US" altLang="zh-CN" sz="2400" dirty="0">
                <a:ln w="6350">
                  <a:noFill/>
                </a:ln>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Motor power wiring</a:t>
            </a:r>
            <a:endParaRPr lang="en-US" altLang="zh-CN" sz="2400" dirty="0">
              <a:ln w="6350">
                <a:noFill/>
              </a:ln>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timing>
    <p:tnLst>
      <p:par>
        <p:cTn id="1" dur="indefinite" restart="never" nodeType="tmRoot"/>
      </p:par>
    </p:tnLst>
    <p:bldLst>
      <p:bldP spid="72" grpId="0"/>
      <p:bldP spid="73"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1275715" y="375920"/>
            <a:ext cx="10261600" cy="464820"/>
          </a:xfrm>
        </p:spPr>
        <p:txBody>
          <a:bodyPr/>
          <a:p>
            <a:pPr algn="l">
              <a:buClrTx/>
              <a:buSzTx/>
              <a:buFontTx/>
            </a:pPr>
            <a:r>
              <a:rPr lang="en-US" altLang="zh-CN">
                <a:ln w="6350">
                  <a:noFill/>
                </a:ln>
                <a:solidFill>
                  <a:schemeClr val="tx1"/>
                </a:solidFill>
                <a:cs typeface="微软雅黑" panose="020B0503020204020204" pitchFamily="34" charset="-122"/>
              </a:rPr>
              <a:t>WECON PC configurator by </a:t>
            </a:r>
            <a:r>
              <a:rPr>
                <a:ln w="6350">
                  <a:noFill/>
                </a:ln>
                <a:solidFill>
                  <a:schemeClr val="tx1"/>
                </a:solidFill>
                <a:cs typeface="微软雅黑" panose="020B0503020204020204" pitchFamily="34" charset="-122"/>
              </a:rPr>
              <a:t>RS422</a:t>
            </a:r>
            <a:endParaRPr lang="en-US" altLang="zh-CN">
              <a:ln w="6350">
                <a:noFill/>
              </a:ln>
              <a:solidFill>
                <a:schemeClr val="tx1"/>
              </a:solidFill>
              <a:cs typeface="微软雅黑" panose="020B0503020204020204" pitchFamily="34" charset="-122"/>
            </a:endParaRPr>
          </a:p>
        </p:txBody>
      </p:sp>
      <p:sp>
        <p:nvSpPr>
          <p:cNvPr id="7" name="文本框 6"/>
          <p:cNvSpPr txBox="1"/>
          <p:nvPr/>
        </p:nvSpPr>
        <p:spPr>
          <a:xfrm>
            <a:off x="668655" y="1240155"/>
            <a:ext cx="11633835" cy="1383665"/>
          </a:xfrm>
          <a:prstGeom prst="rect">
            <a:avLst/>
          </a:prstGeom>
          <a:noFill/>
        </p:spPr>
        <p:txBody>
          <a:bodyPr wrap="square" rtlCol="0" anchor="t">
            <a:spAutoFit/>
          </a:bodyPr>
          <a:p>
            <a:r>
              <a:rPr lang="zh-CN" altLang="en-US" sz="2800"/>
              <a:t>The VD2 series servo drivers support rS-422 and RS-485 communication modes. The RJ45 communication port is used as the communication terminal, as shown in Figure 4-18.</a:t>
            </a:r>
            <a:endParaRPr lang="zh-CN" altLang="en-US" sz="2800"/>
          </a:p>
        </p:txBody>
      </p:sp>
      <p:pic>
        <p:nvPicPr>
          <p:cNvPr id="104" name="图片 103"/>
          <p:cNvPicPr/>
          <p:nvPr/>
        </p:nvPicPr>
        <p:blipFill>
          <a:blip r:embed="rId1"/>
          <a:stretch>
            <a:fillRect/>
          </a:stretch>
        </p:blipFill>
        <p:spPr>
          <a:xfrm>
            <a:off x="9380855" y="2752090"/>
            <a:ext cx="2961640" cy="2999105"/>
          </a:xfrm>
          <a:prstGeom prst="rect">
            <a:avLst/>
          </a:prstGeom>
          <a:noFill/>
          <a:ln w="9525">
            <a:noFill/>
          </a:ln>
        </p:spPr>
      </p:pic>
      <p:pic>
        <p:nvPicPr>
          <p:cNvPr id="4" name="图片 3"/>
          <p:cNvPicPr>
            <a:picLocks noChangeAspect="1"/>
          </p:cNvPicPr>
          <p:nvPr/>
        </p:nvPicPr>
        <p:blipFill>
          <a:blip r:embed="rId2"/>
          <a:stretch>
            <a:fillRect/>
          </a:stretch>
        </p:blipFill>
        <p:spPr>
          <a:xfrm>
            <a:off x="1461135" y="2536190"/>
            <a:ext cx="1714500" cy="1714500"/>
          </a:xfrm>
          <a:prstGeom prst="rect">
            <a:avLst/>
          </a:prstGeom>
        </p:spPr>
      </p:pic>
      <p:sp>
        <p:nvSpPr>
          <p:cNvPr id="8" name="文本框 7"/>
          <p:cNvSpPr txBox="1"/>
          <p:nvPr/>
        </p:nvSpPr>
        <p:spPr>
          <a:xfrm>
            <a:off x="885190" y="6208395"/>
            <a:ext cx="1226185" cy="368300"/>
          </a:xfrm>
          <a:prstGeom prst="rect">
            <a:avLst/>
          </a:prstGeom>
          <a:noFill/>
        </p:spPr>
        <p:txBody>
          <a:bodyPr wrap="none" rtlCol="0" anchor="t">
            <a:spAutoFit/>
          </a:bodyPr>
          <a:p>
            <a:r>
              <a:rPr lang="zh-CN" altLang="en-US">
                <a:sym typeface="+mn-ea"/>
              </a:rPr>
              <a:t>Figure 4-18</a:t>
            </a:r>
            <a:endParaRPr lang="zh-CN" altLang="en-US"/>
          </a:p>
        </p:txBody>
      </p:sp>
      <p:pic>
        <p:nvPicPr>
          <p:cNvPr id="10" name="图片 9"/>
          <p:cNvPicPr>
            <a:picLocks noChangeAspect="1"/>
          </p:cNvPicPr>
          <p:nvPr/>
        </p:nvPicPr>
        <p:blipFill>
          <a:blip r:embed="rId3"/>
          <a:stretch>
            <a:fillRect/>
          </a:stretch>
        </p:blipFill>
        <p:spPr>
          <a:xfrm>
            <a:off x="381000" y="4479925"/>
            <a:ext cx="2914015" cy="1685290"/>
          </a:xfrm>
          <a:prstGeom prst="rect">
            <a:avLst/>
          </a:prstGeom>
        </p:spPr>
      </p:pic>
      <p:pic>
        <p:nvPicPr>
          <p:cNvPr id="11" name="图片 10"/>
          <p:cNvPicPr>
            <a:picLocks noChangeAspect="1"/>
          </p:cNvPicPr>
          <p:nvPr/>
        </p:nvPicPr>
        <p:blipFill>
          <a:blip r:embed="rId4"/>
          <a:stretch>
            <a:fillRect/>
          </a:stretch>
        </p:blipFill>
        <p:spPr>
          <a:xfrm>
            <a:off x="3333115" y="2752090"/>
            <a:ext cx="5836920" cy="2225040"/>
          </a:xfrm>
          <a:prstGeom prst="rect">
            <a:avLst/>
          </a:prstGeom>
        </p:spPr>
      </p:pic>
      <p:sp>
        <p:nvSpPr>
          <p:cNvPr id="12" name="文本框 11"/>
          <p:cNvSpPr txBox="1"/>
          <p:nvPr/>
        </p:nvSpPr>
        <p:spPr>
          <a:xfrm>
            <a:off x="5067935" y="5055870"/>
            <a:ext cx="2540000" cy="368300"/>
          </a:xfrm>
          <a:prstGeom prst="rect">
            <a:avLst/>
          </a:prstGeom>
          <a:noFill/>
        </p:spPr>
        <p:txBody>
          <a:bodyPr wrap="square" rtlCol="0" anchor="t">
            <a:spAutoFit/>
          </a:bodyPr>
          <a:p>
            <a:r>
              <a:rPr lang="zh-CN" altLang="en-US"/>
              <a:t>Pin definition of CN3</a:t>
            </a: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 name="图片 4"/>
          <p:cNvPicPr>
            <a:picLocks noChangeAspect="1"/>
          </p:cNvPicPr>
          <p:nvPr/>
        </p:nvPicPr>
        <p:blipFill>
          <a:blip r:embed="rId1"/>
          <a:stretch>
            <a:fillRect/>
          </a:stretch>
        </p:blipFill>
        <p:spPr>
          <a:xfrm>
            <a:off x="0" y="1599565"/>
            <a:ext cx="6144895" cy="4380230"/>
          </a:xfrm>
          <a:prstGeom prst="rect">
            <a:avLst/>
          </a:prstGeom>
        </p:spPr>
      </p:pic>
      <p:pic>
        <p:nvPicPr>
          <p:cNvPr id="6" name="图片 5"/>
          <p:cNvPicPr>
            <a:picLocks noChangeAspect="1"/>
          </p:cNvPicPr>
          <p:nvPr/>
        </p:nvPicPr>
        <p:blipFill>
          <a:blip r:embed="rId2"/>
          <a:stretch>
            <a:fillRect/>
          </a:stretch>
        </p:blipFill>
        <p:spPr>
          <a:xfrm>
            <a:off x="452755" y="1743710"/>
            <a:ext cx="4429125" cy="1005205"/>
          </a:xfrm>
          <a:prstGeom prst="rect">
            <a:avLst/>
          </a:prstGeom>
        </p:spPr>
      </p:pic>
      <p:sp>
        <p:nvSpPr>
          <p:cNvPr id="2" name="标题 1"/>
          <p:cNvSpPr>
            <a:spLocks noGrp="1"/>
          </p:cNvSpPr>
          <p:nvPr>
            <p:ph type="title"/>
          </p:nvPr>
        </p:nvSpPr>
        <p:spPr/>
        <p:txBody>
          <a:bodyPr/>
          <a:p>
            <a:pPr algn="l">
              <a:buClrTx/>
              <a:buSzTx/>
              <a:buFontTx/>
            </a:pPr>
            <a:r>
              <a:rPr>
                <a:ln w="6350">
                  <a:noFill/>
                </a:ln>
                <a:solidFill>
                  <a:schemeClr val="tx1"/>
                </a:solidFill>
                <a:cs typeface="微软雅黑" panose="020B0503020204020204" pitchFamily="34" charset="-122"/>
              </a:rPr>
              <a:t>RS422</a:t>
            </a:r>
            <a:r>
              <a:rPr lang="en-US" altLang="zh-CN">
                <a:ln w="6350">
                  <a:noFill/>
                </a:ln>
                <a:solidFill>
                  <a:schemeClr val="tx1"/>
                </a:solidFill>
                <a:cs typeface="微软雅黑" panose="020B0503020204020204" pitchFamily="34" charset="-122"/>
              </a:rPr>
              <a:t> cable wiring</a:t>
            </a:r>
            <a:endParaRPr lang="en-US" altLang="zh-CN">
              <a:ln w="6350">
                <a:noFill/>
              </a:ln>
              <a:solidFill>
                <a:schemeClr val="tx1"/>
              </a:solidFill>
              <a:cs typeface="微软雅黑" panose="020B0503020204020204" pitchFamily="34" charset="-122"/>
            </a:endParaRPr>
          </a:p>
        </p:txBody>
      </p:sp>
      <p:pic>
        <p:nvPicPr>
          <p:cNvPr id="7" name="图片 6"/>
          <p:cNvPicPr>
            <a:picLocks noChangeAspect="1"/>
          </p:cNvPicPr>
          <p:nvPr/>
        </p:nvPicPr>
        <p:blipFill>
          <a:blip r:embed="rId3"/>
          <a:stretch>
            <a:fillRect/>
          </a:stretch>
        </p:blipFill>
        <p:spPr>
          <a:xfrm>
            <a:off x="6645275" y="1160145"/>
            <a:ext cx="5550535" cy="3190240"/>
          </a:xfrm>
          <a:prstGeom prst="rect">
            <a:avLst/>
          </a:prstGeom>
        </p:spPr>
      </p:pic>
      <p:pic>
        <p:nvPicPr>
          <p:cNvPr id="105" name="图片 104"/>
          <p:cNvPicPr/>
          <p:nvPr/>
        </p:nvPicPr>
        <p:blipFill>
          <a:blip r:embed="rId4"/>
          <a:stretch>
            <a:fillRect/>
          </a:stretch>
        </p:blipFill>
        <p:spPr>
          <a:xfrm>
            <a:off x="8373745" y="4768215"/>
            <a:ext cx="2004695" cy="1959610"/>
          </a:xfrm>
          <a:prstGeom prst="rect">
            <a:avLst/>
          </a:prstGeom>
          <a:noFill/>
          <a:ln w="9525">
            <a:noFill/>
          </a:ln>
        </p:spPr>
      </p:pic>
      <p:sp>
        <p:nvSpPr>
          <p:cNvPr id="4" name="矩形 3"/>
          <p:cNvSpPr/>
          <p:nvPr/>
        </p:nvSpPr>
        <p:spPr>
          <a:xfrm>
            <a:off x="643255" y="2349500"/>
            <a:ext cx="4048125" cy="340995"/>
          </a:xfrm>
          <a:prstGeom prst="rect">
            <a:avLst/>
          </a:prstGeom>
          <a:noFill/>
          <a:ln w="28575"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文本框 7"/>
          <p:cNvSpPr txBox="1"/>
          <p:nvPr/>
        </p:nvSpPr>
        <p:spPr>
          <a:xfrm>
            <a:off x="565785" y="2748915"/>
            <a:ext cx="3126105" cy="645160"/>
          </a:xfrm>
          <a:prstGeom prst="rect">
            <a:avLst/>
          </a:prstGeom>
          <a:solidFill>
            <a:schemeClr val="bg1"/>
          </a:solidFill>
        </p:spPr>
        <p:txBody>
          <a:bodyPr wrap="square" rtlCol="0">
            <a:spAutoFit/>
          </a:bodyPr>
          <a:p>
            <a:r>
              <a:rPr lang="en-US" altLang="zh-CN"/>
              <a:t>                                                           </a:t>
            </a:r>
            <a:endParaRPr lang="en-US" altLang="zh-CN"/>
          </a:p>
          <a:p>
            <a:endParaRPr lang="en-US" altLang="zh-CN"/>
          </a:p>
        </p:txBody>
      </p:sp>
      <p:sp>
        <p:nvSpPr>
          <p:cNvPr id="9" name="文本框 8"/>
          <p:cNvSpPr txBox="1"/>
          <p:nvPr/>
        </p:nvSpPr>
        <p:spPr>
          <a:xfrm>
            <a:off x="581660" y="1816735"/>
            <a:ext cx="734695" cy="245110"/>
          </a:xfrm>
          <a:prstGeom prst="rect">
            <a:avLst/>
          </a:prstGeom>
          <a:solidFill>
            <a:schemeClr val="bg1"/>
          </a:solidFill>
        </p:spPr>
        <p:txBody>
          <a:bodyPr wrap="square" rtlCol="0">
            <a:spAutoFit/>
          </a:bodyPr>
          <a:p>
            <a:r>
              <a:rPr lang="en-US" altLang="zh-CN" sz="1000"/>
              <a:t>DB9 Port</a:t>
            </a:r>
            <a:endParaRPr lang="en-US" altLang="zh-CN" sz="1000"/>
          </a:p>
        </p:txBody>
      </p:sp>
      <p:sp>
        <p:nvSpPr>
          <p:cNvPr id="10" name="文本框 9"/>
          <p:cNvSpPr txBox="1"/>
          <p:nvPr/>
        </p:nvSpPr>
        <p:spPr>
          <a:xfrm>
            <a:off x="554990" y="1199515"/>
            <a:ext cx="5172710" cy="583565"/>
          </a:xfrm>
          <a:prstGeom prst="rect">
            <a:avLst/>
          </a:prstGeom>
          <a:noFill/>
        </p:spPr>
        <p:txBody>
          <a:bodyPr wrap="none" rtlCol="0">
            <a:spAutoFit/>
          </a:bodyPr>
          <a:p>
            <a:r>
              <a:rPr lang="en-US" altLang="zh-CN"/>
              <a:t>My USB-RS422 PIN define as below</a:t>
            </a:r>
            <a:endParaRPr lang="en-US" altLang="zh-CN"/>
          </a:p>
          <a:p>
            <a:r>
              <a:rPr lang="en-US" altLang="zh-CN" sz="1400" b="1"/>
              <a:t>Note:</a:t>
            </a:r>
            <a:r>
              <a:rPr lang="en-US" altLang="zh-CN" sz="1400"/>
              <a:t>different brand USB-RS422 convertor,PIN define also is different</a:t>
            </a:r>
            <a:endParaRPr lang="en-US" altLang="zh-CN" sz="1400"/>
          </a:p>
        </p:txBody>
      </p:sp>
      <p:sp>
        <p:nvSpPr>
          <p:cNvPr id="11" name="文本框 10"/>
          <p:cNvSpPr txBox="1"/>
          <p:nvPr/>
        </p:nvSpPr>
        <p:spPr>
          <a:xfrm>
            <a:off x="7149465" y="4375150"/>
            <a:ext cx="3465195" cy="368300"/>
          </a:xfrm>
          <a:prstGeom prst="rect">
            <a:avLst/>
          </a:prstGeom>
          <a:noFill/>
        </p:spPr>
        <p:txBody>
          <a:bodyPr wrap="none" rtlCol="0" anchor="t">
            <a:spAutoFit/>
          </a:bodyPr>
          <a:p>
            <a:r>
              <a:rPr lang="en-US" altLang="zh-CN">
                <a:sym typeface="+mn-ea"/>
              </a:rPr>
              <a:t>here recommend to buy below tool</a:t>
            </a:r>
            <a:endParaRPr lang="en-US" altLang="zh-CN">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pPr algn="l">
              <a:buClrTx/>
              <a:buSzTx/>
              <a:buFontTx/>
            </a:pPr>
            <a:r>
              <a:rPr>
                <a:ln w="6350">
                  <a:noFill/>
                </a:ln>
                <a:solidFill>
                  <a:schemeClr val="tx1"/>
                </a:solidFill>
                <a:cs typeface="微软雅黑" panose="020B0503020204020204" pitchFamily="34" charset="-122"/>
              </a:rPr>
              <a:t>RS485</a:t>
            </a:r>
            <a:r>
              <a:rPr lang="en-US" altLang="zh-CN">
                <a:ln w="6350">
                  <a:noFill/>
                </a:ln>
                <a:solidFill>
                  <a:schemeClr val="tx1"/>
                </a:solidFill>
                <a:cs typeface="微软雅黑" panose="020B0503020204020204" pitchFamily="34" charset="-122"/>
              </a:rPr>
              <a:t> communication</a:t>
            </a:r>
            <a:endParaRPr lang="en-US" altLang="zh-CN">
              <a:ln w="6350">
                <a:noFill/>
              </a:ln>
              <a:solidFill>
                <a:schemeClr val="tx1"/>
              </a:solidFill>
              <a:cs typeface="微软雅黑" panose="020B0503020204020204" pitchFamily="34" charset="-122"/>
            </a:endParaRPr>
          </a:p>
        </p:txBody>
      </p:sp>
      <p:pic>
        <p:nvPicPr>
          <p:cNvPr id="6" name="图片 5"/>
          <p:cNvPicPr>
            <a:picLocks noChangeAspect="1"/>
          </p:cNvPicPr>
          <p:nvPr/>
        </p:nvPicPr>
        <p:blipFill>
          <a:blip r:embed="rId1"/>
          <a:stretch>
            <a:fillRect/>
          </a:stretch>
        </p:blipFill>
        <p:spPr>
          <a:xfrm>
            <a:off x="5277485" y="1816100"/>
            <a:ext cx="3931285" cy="3989070"/>
          </a:xfrm>
          <a:prstGeom prst="rect">
            <a:avLst/>
          </a:prstGeom>
        </p:spPr>
      </p:pic>
      <p:pic>
        <p:nvPicPr>
          <p:cNvPr id="9" name="图片 8"/>
          <p:cNvPicPr>
            <a:picLocks noChangeAspect="1"/>
          </p:cNvPicPr>
          <p:nvPr/>
        </p:nvPicPr>
        <p:blipFill>
          <a:blip r:embed="rId2"/>
          <a:stretch>
            <a:fillRect/>
          </a:stretch>
        </p:blipFill>
        <p:spPr>
          <a:xfrm>
            <a:off x="10026015" y="1096010"/>
            <a:ext cx="1981200" cy="5625465"/>
          </a:xfrm>
          <a:prstGeom prst="rect">
            <a:avLst/>
          </a:prstGeom>
        </p:spPr>
      </p:pic>
      <p:sp>
        <p:nvSpPr>
          <p:cNvPr id="11" name="圆角矩形 10"/>
          <p:cNvSpPr/>
          <p:nvPr/>
        </p:nvSpPr>
        <p:spPr>
          <a:xfrm>
            <a:off x="10893425" y="1887855"/>
            <a:ext cx="575945" cy="575945"/>
          </a:xfrm>
          <a:prstGeom prst="roundRect">
            <a:avLst/>
          </a:prstGeom>
          <a:noFill/>
          <a:ln w="28575"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3" name="图片 2"/>
          <p:cNvPicPr>
            <a:picLocks noChangeAspect="1"/>
          </p:cNvPicPr>
          <p:nvPr/>
        </p:nvPicPr>
        <p:blipFill>
          <a:blip r:embed="rId3"/>
          <a:stretch>
            <a:fillRect/>
          </a:stretch>
        </p:blipFill>
        <p:spPr>
          <a:xfrm>
            <a:off x="525145" y="2679700"/>
            <a:ext cx="3781425" cy="2076450"/>
          </a:xfrm>
          <a:prstGeom prst="rect">
            <a:avLst/>
          </a:prstGeom>
        </p:spPr>
      </p:pic>
      <p:cxnSp>
        <p:nvCxnSpPr>
          <p:cNvPr id="4" name="直接箭头连接符 3"/>
          <p:cNvCxnSpPr>
            <a:endCxn id="11" idx="1"/>
          </p:cNvCxnSpPr>
          <p:nvPr/>
        </p:nvCxnSpPr>
        <p:spPr>
          <a:xfrm flipV="1">
            <a:off x="8713470" y="2176145"/>
            <a:ext cx="2179955" cy="200596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 name="直接箭头连接符 6"/>
          <p:cNvCxnSpPr/>
          <p:nvPr/>
        </p:nvCxnSpPr>
        <p:spPr>
          <a:xfrm flipV="1">
            <a:off x="8703310" y="2319655"/>
            <a:ext cx="2262505" cy="72009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timing>
    <p:tnLst>
      <p:par>
        <p:cTn id="1" dur="indefinite" restart="never" nodeType="tmRoot"/>
      </p:par>
    </p:tnLst>
    <p:bldLst>
      <p:bldP spid="11" grpId="0" bldLvl="0" animBg="1"/>
      <p:bldP spid="11" grpId="1" bldLvl="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pPr algn="l">
              <a:buClrTx/>
              <a:buSzTx/>
              <a:buFontTx/>
            </a:pPr>
            <a:r>
              <a:rPr>
                <a:ln w="6350">
                  <a:noFill/>
                </a:ln>
                <a:solidFill>
                  <a:schemeClr val="tx1"/>
                </a:solidFill>
                <a:cs typeface="微软雅黑" panose="020B0503020204020204" pitchFamily="34" charset="-122"/>
              </a:rPr>
              <a:t>RS485</a:t>
            </a:r>
            <a:r>
              <a:rPr lang="en-US" altLang="zh-CN">
                <a:ln w="6350">
                  <a:noFill/>
                </a:ln>
                <a:solidFill>
                  <a:schemeClr val="tx1"/>
                </a:solidFill>
                <a:cs typeface="微软雅黑" panose="020B0503020204020204" pitchFamily="34" charset="-122"/>
              </a:rPr>
              <a:t> communicate with wecon HMI</a:t>
            </a:r>
            <a:endParaRPr lang="en-US" altLang="zh-CN">
              <a:ln w="6350">
                <a:noFill/>
              </a:ln>
              <a:solidFill>
                <a:schemeClr val="tx1"/>
              </a:solidFill>
              <a:cs typeface="微软雅黑" panose="020B0503020204020204" pitchFamily="34" charset="-122"/>
            </a:endParaRPr>
          </a:p>
        </p:txBody>
      </p:sp>
      <p:pic>
        <p:nvPicPr>
          <p:cNvPr id="6" name="图片 5"/>
          <p:cNvPicPr>
            <a:picLocks noChangeAspect="1"/>
          </p:cNvPicPr>
          <p:nvPr/>
        </p:nvPicPr>
        <p:blipFill>
          <a:blip r:embed="rId1"/>
          <a:stretch>
            <a:fillRect/>
          </a:stretch>
        </p:blipFill>
        <p:spPr>
          <a:xfrm>
            <a:off x="1100455" y="3555365"/>
            <a:ext cx="3064510" cy="3109595"/>
          </a:xfrm>
          <a:prstGeom prst="rect">
            <a:avLst/>
          </a:prstGeom>
        </p:spPr>
      </p:pic>
      <p:pic>
        <p:nvPicPr>
          <p:cNvPr id="3" name="图片 2"/>
          <p:cNvPicPr>
            <a:picLocks noChangeAspect="1"/>
          </p:cNvPicPr>
          <p:nvPr/>
        </p:nvPicPr>
        <p:blipFill>
          <a:blip r:embed="rId2"/>
          <a:stretch>
            <a:fillRect/>
          </a:stretch>
        </p:blipFill>
        <p:spPr>
          <a:xfrm>
            <a:off x="452755" y="1311910"/>
            <a:ext cx="3781425" cy="2076450"/>
          </a:xfrm>
          <a:prstGeom prst="rect">
            <a:avLst/>
          </a:prstGeom>
        </p:spPr>
      </p:pic>
      <p:pic>
        <p:nvPicPr>
          <p:cNvPr id="9" name="图片 8"/>
          <p:cNvPicPr>
            <a:picLocks noChangeAspect="1"/>
          </p:cNvPicPr>
          <p:nvPr/>
        </p:nvPicPr>
        <p:blipFill>
          <a:blip r:embed="rId3"/>
          <a:stretch>
            <a:fillRect/>
          </a:stretch>
        </p:blipFill>
        <p:spPr>
          <a:xfrm>
            <a:off x="4989195" y="1456055"/>
            <a:ext cx="3514725" cy="2276475"/>
          </a:xfrm>
          <a:prstGeom prst="rect">
            <a:avLst/>
          </a:prstGeom>
        </p:spPr>
      </p:pic>
      <p:pic>
        <p:nvPicPr>
          <p:cNvPr id="11" name="图片 10"/>
          <p:cNvPicPr>
            <a:picLocks noChangeAspect="1"/>
          </p:cNvPicPr>
          <p:nvPr/>
        </p:nvPicPr>
        <p:blipFill>
          <a:blip r:embed="rId4"/>
          <a:stretch>
            <a:fillRect/>
          </a:stretch>
        </p:blipFill>
        <p:spPr>
          <a:xfrm>
            <a:off x="9165590" y="1528445"/>
            <a:ext cx="2800350" cy="2438400"/>
          </a:xfrm>
          <a:prstGeom prst="rect">
            <a:avLst/>
          </a:prstGeom>
        </p:spPr>
      </p:pic>
      <p:pic>
        <p:nvPicPr>
          <p:cNvPr id="12" name="图片 11"/>
          <p:cNvPicPr>
            <a:picLocks noChangeAspect="1"/>
          </p:cNvPicPr>
          <p:nvPr/>
        </p:nvPicPr>
        <p:blipFill>
          <a:blip r:embed="rId5"/>
          <a:stretch>
            <a:fillRect/>
          </a:stretch>
        </p:blipFill>
        <p:spPr>
          <a:xfrm>
            <a:off x="5781675" y="4479925"/>
            <a:ext cx="5556885" cy="205359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6"/>
          <p:cNvSpPr/>
          <p:nvPr/>
        </p:nvSpPr>
        <p:spPr bwMode="auto">
          <a:xfrm>
            <a:off x="0" y="1910848"/>
            <a:ext cx="4904362" cy="5321802"/>
          </a:xfrm>
          <a:custGeom>
            <a:avLst/>
            <a:gdLst>
              <a:gd name="T0" fmla="*/ 0 w 2197"/>
              <a:gd name="T1" fmla="*/ 0 h 2384"/>
              <a:gd name="T2" fmla="*/ 2197 w 2197"/>
              <a:gd name="T3" fmla="*/ 2384 h 2384"/>
              <a:gd name="T4" fmla="*/ 0 w 2197"/>
              <a:gd name="T5" fmla="*/ 2384 h 2384"/>
              <a:gd name="T6" fmla="*/ 0 w 2197"/>
              <a:gd name="T7" fmla="*/ 0 h 2384"/>
            </a:gdLst>
            <a:ahLst/>
            <a:cxnLst>
              <a:cxn ang="0">
                <a:pos x="T0" y="T1"/>
              </a:cxn>
              <a:cxn ang="0">
                <a:pos x="T2" y="T3"/>
              </a:cxn>
              <a:cxn ang="0">
                <a:pos x="T4" y="T5"/>
              </a:cxn>
              <a:cxn ang="0">
                <a:pos x="T6" y="T7"/>
              </a:cxn>
            </a:cxnLst>
            <a:rect l="0" t="0" r="r" b="b"/>
            <a:pathLst>
              <a:path w="2197" h="2384">
                <a:moveTo>
                  <a:pt x="0" y="0"/>
                </a:moveTo>
                <a:lnTo>
                  <a:pt x="2197" y="2384"/>
                </a:lnTo>
                <a:lnTo>
                  <a:pt x="0" y="2384"/>
                </a:lnTo>
                <a:lnTo>
                  <a:pt x="0" y="0"/>
                </a:lnTo>
                <a:close/>
              </a:path>
            </a:pathLst>
          </a:custGeom>
          <a:solidFill>
            <a:schemeClr val="accent1"/>
          </a:solidFill>
          <a:ln w="0">
            <a:noFill/>
            <a:prstDash val="solid"/>
            <a:round/>
          </a:ln>
        </p:spPr>
        <p:txBody>
          <a:bodyPr vert="horz" wrap="square" lIns="128580" tIns="64290" rIns="128580" bIns="64290" numCol="1" anchor="t" anchorCtr="0" compatLnSpc="1"/>
          <a:lstStyle/>
          <a:p>
            <a:endParaRPr lang="zh-CN" altLang="en-US"/>
          </a:p>
        </p:txBody>
      </p:sp>
      <p:sp>
        <p:nvSpPr>
          <p:cNvPr id="7" name="Freeform 7"/>
          <p:cNvSpPr/>
          <p:nvPr/>
        </p:nvSpPr>
        <p:spPr bwMode="auto">
          <a:xfrm>
            <a:off x="0" y="1910848"/>
            <a:ext cx="4904362" cy="5321802"/>
          </a:xfrm>
          <a:custGeom>
            <a:avLst/>
            <a:gdLst>
              <a:gd name="T0" fmla="*/ 0 w 2197"/>
              <a:gd name="T1" fmla="*/ 0 h 2384"/>
              <a:gd name="T2" fmla="*/ 2197 w 2197"/>
              <a:gd name="T3" fmla="*/ 2384 h 2384"/>
              <a:gd name="T4" fmla="*/ 0 w 2197"/>
              <a:gd name="T5" fmla="*/ 430 h 2384"/>
              <a:gd name="T6" fmla="*/ 0 w 2197"/>
              <a:gd name="T7" fmla="*/ 0 h 2384"/>
            </a:gdLst>
            <a:ahLst/>
            <a:cxnLst>
              <a:cxn ang="0">
                <a:pos x="T0" y="T1"/>
              </a:cxn>
              <a:cxn ang="0">
                <a:pos x="T2" y="T3"/>
              </a:cxn>
              <a:cxn ang="0">
                <a:pos x="T4" y="T5"/>
              </a:cxn>
              <a:cxn ang="0">
                <a:pos x="T6" y="T7"/>
              </a:cxn>
            </a:cxnLst>
            <a:rect l="0" t="0" r="r" b="b"/>
            <a:pathLst>
              <a:path w="2197" h="2384">
                <a:moveTo>
                  <a:pt x="0" y="0"/>
                </a:moveTo>
                <a:lnTo>
                  <a:pt x="2197" y="2384"/>
                </a:lnTo>
                <a:lnTo>
                  <a:pt x="0" y="430"/>
                </a:lnTo>
                <a:lnTo>
                  <a:pt x="0" y="0"/>
                </a:lnTo>
                <a:close/>
              </a:path>
            </a:pathLst>
          </a:custGeom>
          <a:solidFill>
            <a:schemeClr val="accent2"/>
          </a:solidFill>
          <a:ln w="0">
            <a:noFill/>
            <a:prstDash val="solid"/>
            <a:round/>
          </a:ln>
        </p:spPr>
        <p:txBody>
          <a:bodyPr vert="horz" wrap="square" lIns="128580" tIns="64290" rIns="128580" bIns="64290" numCol="1" anchor="t" anchorCtr="0" compatLnSpc="1"/>
          <a:lstStyle/>
          <a:p>
            <a:endParaRPr lang="zh-CN" altLang="en-US"/>
          </a:p>
        </p:txBody>
      </p:sp>
      <p:sp>
        <p:nvSpPr>
          <p:cNvPr id="9" name="Freeform 9"/>
          <p:cNvSpPr/>
          <p:nvPr/>
        </p:nvSpPr>
        <p:spPr bwMode="auto">
          <a:xfrm>
            <a:off x="0" y="0"/>
            <a:ext cx="9761846" cy="5949079"/>
          </a:xfrm>
          <a:custGeom>
            <a:avLst/>
            <a:gdLst>
              <a:gd name="T0" fmla="*/ 4373 w 4373"/>
              <a:gd name="T1" fmla="*/ 0 h 2665"/>
              <a:gd name="T2" fmla="*/ 0 w 4373"/>
              <a:gd name="T3" fmla="*/ 2665 h 2665"/>
              <a:gd name="T4" fmla="*/ 0 w 4373"/>
              <a:gd name="T5" fmla="*/ 2185 h 2665"/>
              <a:gd name="T6" fmla="*/ 4373 w 4373"/>
              <a:gd name="T7" fmla="*/ 0 h 2665"/>
            </a:gdLst>
            <a:ahLst/>
            <a:cxnLst>
              <a:cxn ang="0">
                <a:pos x="T0" y="T1"/>
              </a:cxn>
              <a:cxn ang="0">
                <a:pos x="T2" y="T3"/>
              </a:cxn>
              <a:cxn ang="0">
                <a:pos x="T4" y="T5"/>
              </a:cxn>
              <a:cxn ang="0">
                <a:pos x="T6" y="T7"/>
              </a:cxn>
            </a:cxnLst>
            <a:rect l="0" t="0" r="r" b="b"/>
            <a:pathLst>
              <a:path w="4373" h="2665">
                <a:moveTo>
                  <a:pt x="4373" y="0"/>
                </a:moveTo>
                <a:lnTo>
                  <a:pt x="0" y="2665"/>
                </a:lnTo>
                <a:lnTo>
                  <a:pt x="0" y="2185"/>
                </a:lnTo>
                <a:lnTo>
                  <a:pt x="4373" y="0"/>
                </a:lnTo>
                <a:close/>
              </a:path>
            </a:pathLst>
          </a:custGeom>
          <a:solidFill>
            <a:schemeClr val="accent2"/>
          </a:solidFill>
          <a:ln w="0">
            <a:noFill/>
            <a:prstDash val="solid"/>
            <a:round/>
          </a:ln>
        </p:spPr>
        <p:txBody>
          <a:bodyPr vert="horz" wrap="square" lIns="128580" tIns="64290" rIns="128580" bIns="64290" numCol="1" anchor="t" anchorCtr="0" compatLnSpc="1"/>
          <a:lstStyle/>
          <a:p>
            <a:endParaRPr lang="zh-CN" altLang="en-US"/>
          </a:p>
        </p:txBody>
      </p:sp>
      <p:sp>
        <p:nvSpPr>
          <p:cNvPr id="11" name="矩形 259"/>
          <p:cNvSpPr>
            <a:spLocks noChangeArrowheads="1"/>
          </p:cNvSpPr>
          <p:nvPr/>
        </p:nvSpPr>
        <p:spPr bwMode="auto">
          <a:xfrm>
            <a:off x="5234940" y="3256280"/>
            <a:ext cx="6467475" cy="16154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buNone/>
            </a:pPr>
            <a:r>
              <a:rPr lang="en-US" altLang="zh-CN" sz="10500" dirty="0">
                <a:solidFill>
                  <a:schemeClr val="tx1"/>
                </a:solidFill>
                <a:latin typeface="印品黑体" panose="00000500000000000000" pitchFamily="2" charset="-122"/>
                <a:ea typeface="印品黑体" panose="00000500000000000000" pitchFamily="2" charset="-122"/>
                <a:cs typeface="Arial" panose="020B0604020202020204" pitchFamily="34" charset="0"/>
              </a:rPr>
              <a:t>THANK YOU</a:t>
            </a:r>
            <a:endParaRPr lang="en-US" altLang="zh-CN" sz="10500" dirty="0">
              <a:solidFill>
                <a:schemeClr val="tx1"/>
              </a:solidFill>
              <a:latin typeface="印品黑体" panose="00000500000000000000" pitchFamily="2" charset="-122"/>
              <a:ea typeface="印品黑体" panose="00000500000000000000" pitchFamily="2" charset="-122"/>
              <a:cs typeface="Arial" panose="020B0604020202020204" pitchFamily="34" charset="0"/>
            </a:endParaRPr>
          </a:p>
        </p:txBody>
      </p:sp>
      <p:pic>
        <p:nvPicPr>
          <p:cNvPr id="3" name="图片 2" descr="LOGO英文"/>
          <p:cNvPicPr>
            <a:picLocks noChangeAspect="1"/>
          </p:cNvPicPr>
          <p:nvPr/>
        </p:nvPicPr>
        <p:blipFill>
          <a:blip r:embed="rId1"/>
          <a:stretch>
            <a:fillRect/>
          </a:stretch>
        </p:blipFill>
        <p:spPr>
          <a:xfrm>
            <a:off x="92710" y="88265"/>
            <a:ext cx="2877820" cy="496570"/>
          </a:xfrm>
          <a:prstGeom prst="rect">
            <a:avLst/>
          </a:prstGeom>
        </p:spPr>
      </p:pic>
      <p:grpSp>
        <p:nvGrpSpPr>
          <p:cNvPr id="8" name="组合 7"/>
          <p:cNvGrpSpPr/>
          <p:nvPr/>
        </p:nvGrpSpPr>
        <p:grpSpPr>
          <a:xfrm>
            <a:off x="8214360" y="5775960"/>
            <a:ext cx="3963962" cy="1048385"/>
            <a:chOff x="7493" y="6610"/>
            <a:chExt cx="5468" cy="1651"/>
          </a:xfrm>
        </p:grpSpPr>
        <p:sp>
          <p:nvSpPr>
            <p:cNvPr id="20" name="Rectangle 38"/>
            <p:cNvSpPr txBox="1">
              <a:spLocks noChangeArrowheads="1"/>
            </p:cNvSpPr>
            <p:nvPr/>
          </p:nvSpPr>
          <p:spPr bwMode="auto">
            <a:xfrm>
              <a:off x="8253" y="6610"/>
              <a:ext cx="4708" cy="900"/>
            </a:xfrm>
            <a:prstGeom prst="rect">
              <a:avLst/>
            </a:prstGeom>
            <a:noFill/>
            <a:ln w="9525">
              <a:noFill/>
              <a:miter lim="800000"/>
            </a:ln>
            <a:extLst>
              <a:ext uri="{909E8E84-426E-40DD-AFC4-6F175D3DCCD1}">
                <a14:hiddenFill xmlns:a14="http://schemas.microsoft.com/office/drawing/2010/main">
                  <a:solidFill>
                    <a:schemeClr val="lt1"/>
                  </a:solidFill>
                </a14:hiddenFill>
              </a:ext>
              <a:ext uri="{91240B29-F687-4F45-9708-019B960494DF}">
                <a14:hiddenLine xmlns:a14="http://schemas.microsoft.com/office/drawing/2010/main" w="9525">
                  <a:solidFill>
                    <a:srgbClr val="000000"/>
                  </a:solidFill>
                  <a:miter lim="800000"/>
                  <a:headEnd/>
                  <a:tailEnd/>
                </a14:hiddenLine>
              </a:ext>
            </a:extLst>
          </p:spPr>
          <p:style>
            <a:lnRef idx="2">
              <a:schemeClr val="accent4"/>
            </a:lnRef>
            <a:fillRef idx="1">
              <a:schemeClr val="lt1"/>
            </a:fillRef>
            <a:effectRef idx="0">
              <a:srgbClr val="FFFFFF"/>
            </a:effectRef>
            <a:fontRef idx="minor">
              <a:srgbClr val="FFFFFF"/>
            </a:fontRef>
          </p:style>
          <p:txBody>
            <a:bodyPr vert="horz" wrap="square" lIns="0" tIns="0" rIns="0" bIns="172800" numCol="1" anchor="ctr" anchorCtr="0" compatLnSpc="1"/>
            <a:p>
              <a:pPr lvl="0"/>
              <a:r>
                <a:rPr lang="en-US" altLang="zh-CN" sz="2400" dirty="0" err="1">
                  <a:solidFill>
                    <a:schemeClr val="tx1">
                      <a:lumMod val="85000"/>
                      <a:lumOff val="15000"/>
                    </a:schemeClr>
                  </a:solidFill>
                  <a:latin typeface="楷体" panose="02010609060101010101" charset="-122"/>
                  <a:ea typeface="楷体" panose="02010609060101010101" charset="-122"/>
                </a:rPr>
                <a:t>www.we-con.com.cn/en</a:t>
              </a:r>
              <a:endParaRPr lang="en-US" altLang="zh-CN" sz="2400" dirty="0" err="1">
                <a:solidFill>
                  <a:schemeClr val="tx1">
                    <a:lumMod val="85000"/>
                    <a:lumOff val="15000"/>
                  </a:schemeClr>
                </a:solidFill>
                <a:latin typeface="楷体" panose="02010609060101010101" charset="-122"/>
                <a:ea typeface="楷体" panose="02010609060101010101" charset="-122"/>
              </a:endParaRPr>
            </a:p>
          </p:txBody>
        </p:sp>
        <p:sp>
          <p:nvSpPr>
            <p:cNvPr id="21" name="Rectangle 38"/>
            <p:cNvSpPr txBox="1">
              <a:spLocks noChangeArrowheads="1"/>
            </p:cNvSpPr>
            <p:nvPr/>
          </p:nvSpPr>
          <p:spPr bwMode="auto">
            <a:xfrm>
              <a:off x="8288" y="7631"/>
              <a:ext cx="4017" cy="630"/>
            </a:xfrm>
            <a:prstGeom prst="rect">
              <a:avLst/>
            </a:prstGeom>
            <a:noFill/>
            <a:ln w="9525">
              <a:noFill/>
              <a:miter lim="800000"/>
            </a:ln>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rgbClr val="000000"/>
                  </a:solidFill>
                  <a:miter lim="800000"/>
                  <a:headEnd/>
                  <a:tailEnd/>
                </a14:hiddenLine>
              </a:ext>
            </a:extLst>
          </p:spPr>
          <p:style>
            <a:lnRef idx="2">
              <a:schemeClr val="accent4"/>
            </a:lnRef>
            <a:fillRef idx="1">
              <a:schemeClr val="lt1"/>
            </a:fillRef>
            <a:effectRef idx="0">
              <a:srgbClr val="FFFFFF"/>
            </a:effectRef>
            <a:fontRef idx="minor">
              <a:srgbClr val="FFFFFF"/>
            </a:fontRef>
          </p:style>
          <p:txBody>
            <a:bodyPr vert="horz" wrap="square" lIns="0" tIns="0" rIns="0" bIns="172800" numCol="1" anchor="ctr" anchorCtr="0" compatLnSpc="1"/>
            <a:p>
              <a:pPr lvl="0"/>
              <a:r>
                <a:rPr kumimoji="0" lang="en-US" altLang="zh-CN" sz="2000" i="0" u="none" strike="noStrike" kern="1200" cap="none" spc="0" normalizeH="0" baseline="0" noProof="0" dirty="0">
                  <a:ln>
                    <a:noFill/>
                  </a:ln>
                  <a:solidFill>
                    <a:schemeClr val="tx1"/>
                  </a:solidFill>
                  <a:effectLst/>
                  <a:uLnTx/>
                  <a:uFillTx/>
                  <a:latin typeface="楷体" panose="02010609060101010101" charset="-122"/>
                  <a:ea typeface="楷体" panose="02010609060101010101" charset="-122"/>
                  <a:cs typeface="+mj-cs"/>
                </a:rPr>
                <a:t>+86-591-87868869</a:t>
              </a:r>
              <a:endParaRPr kumimoji="0" lang="en-US" altLang="zh-CN" sz="2000" i="0" u="none" strike="noStrike" kern="1200" cap="none" spc="0" normalizeH="0" baseline="0" noProof="0" dirty="0">
                <a:ln>
                  <a:noFill/>
                </a:ln>
                <a:solidFill>
                  <a:schemeClr val="tx1"/>
                </a:solidFill>
                <a:effectLst/>
                <a:uLnTx/>
                <a:uFillTx/>
                <a:latin typeface="楷体" panose="02010609060101010101" charset="-122"/>
                <a:ea typeface="楷体" panose="02010609060101010101" charset="-122"/>
                <a:cs typeface="+mj-cs"/>
              </a:endParaRPr>
            </a:p>
          </p:txBody>
        </p:sp>
        <p:pic>
          <p:nvPicPr>
            <p:cNvPr id="4" name="图形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529" y="7587"/>
              <a:ext cx="477" cy="477"/>
            </a:xfrm>
            <a:prstGeom prst="rect">
              <a:avLst/>
            </a:prstGeom>
          </p:spPr>
        </p:pic>
        <p:pic>
          <p:nvPicPr>
            <p:cNvPr id="2" name="图形 8"/>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493" y="6649"/>
              <a:ext cx="549" cy="549"/>
            </a:xfrm>
            <a:prstGeom prst="rect">
              <a:avLst/>
            </a:prstGeom>
          </p:spPr>
        </p:pic>
      </p:grpSp>
      <p:pic>
        <p:nvPicPr>
          <p:cNvPr id="5" name="图片 4"/>
          <p:cNvPicPr>
            <a:picLocks noChangeAspect="1"/>
          </p:cNvPicPr>
          <p:nvPr/>
        </p:nvPicPr>
        <p:blipFill>
          <a:blip r:embed="rId6"/>
          <a:stretch>
            <a:fillRect/>
          </a:stretch>
        </p:blipFill>
        <p:spPr>
          <a:xfrm>
            <a:off x="4773295" y="5632450"/>
            <a:ext cx="3419475" cy="1066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timing>
    <p:tnLst>
      <p:par>
        <p:cTn id="1" dur="indefinite" restart="never" nodeType="tmRoot"/>
      </p:par>
    </p:tnLst>
    <p:bldLst>
      <p:bldP spid="6" grpId="0" bldLvl="0" animBg="1"/>
      <p:bldP spid="7" grpId="0" bldLvl="0" animBg="1"/>
      <p:bldP spid="9" grpId="0" bldLvl="0" animBg="1"/>
      <p:bldP spid="11" grpId="0" bldLvl="0" animBg="1"/>
      <p:bldP spid="11" grpId="1"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pPr algn="l">
              <a:buClrTx/>
              <a:buSzTx/>
              <a:buFontTx/>
            </a:pPr>
            <a:r>
              <a:rPr lang="en-US" altLang="zh-CN">
                <a:solidFill>
                  <a:schemeClr val="tx1"/>
                </a:solidFill>
                <a:effectLst>
                  <a:outerShdw blurRad="38100" dist="19050" dir="2700000" algn="tl" rotWithShape="0">
                    <a:schemeClr val="dk1">
                      <a:alpha val="40000"/>
                    </a:schemeClr>
                  </a:outerShdw>
                </a:effectLst>
                <a:latin typeface="Arial" panose="020B0604020202020204" pitchFamily="34" charset="0"/>
              </a:rPr>
              <a:t>VD2 </a:t>
            </a:r>
            <a:r>
              <a:rPr lang="zh-CN" altLang="en-US">
                <a:solidFill>
                  <a:schemeClr val="tx1"/>
                </a:solidFill>
                <a:effectLst>
                  <a:outerShdw blurRad="38100" dist="19050" dir="2700000" algn="tl" rotWithShape="0">
                    <a:schemeClr val="dk1">
                      <a:alpha val="40000"/>
                    </a:schemeClr>
                  </a:outerShdw>
                </a:effectLst>
                <a:latin typeface="Arial" panose="020B0604020202020204" pitchFamily="34" charset="0"/>
              </a:rPr>
              <a:t>A </a:t>
            </a:r>
            <a:r>
              <a:rPr lang="en-US" altLang="zh-CN">
                <a:solidFill>
                  <a:schemeClr val="tx1"/>
                </a:solidFill>
                <a:effectLst>
                  <a:outerShdw blurRad="38100" dist="19050" dir="2700000" algn="tl" rotWithShape="0">
                    <a:schemeClr val="dk1">
                      <a:alpha val="40000"/>
                    </a:schemeClr>
                  </a:outerShdw>
                </a:effectLst>
                <a:latin typeface="Arial" panose="020B0604020202020204" pitchFamily="34" charset="0"/>
              </a:rPr>
              <a:t>type drive s</a:t>
            </a:r>
            <a:r>
              <a:rPr lang="zh-CN" altLang="en-US">
                <a:solidFill>
                  <a:schemeClr val="tx1"/>
                </a:solidFill>
                <a:effectLst>
                  <a:outerShdw blurRad="38100" dist="19050" dir="2700000" algn="tl" rotWithShape="0">
                    <a:schemeClr val="dk1">
                      <a:alpha val="40000"/>
                    </a:schemeClr>
                  </a:outerShdw>
                </a:effectLst>
                <a:latin typeface="Arial" panose="020B0604020202020204" pitchFamily="34" charset="0"/>
              </a:rPr>
              <a:t>ingle-phase 220v </a:t>
            </a:r>
            <a:r>
              <a:rPr lang="en-US" altLang="zh-CN">
                <a:ln w="6350">
                  <a:noFill/>
                </a:ln>
                <a:solidFill>
                  <a:schemeClr val="tx1"/>
                </a:solidFill>
                <a:cs typeface="微软雅黑" panose="020B0503020204020204" pitchFamily="34" charset="-122"/>
                <a:sym typeface="+mn-ea"/>
              </a:rPr>
              <a:t>circuit</a:t>
            </a:r>
            <a:endParaRPr lang="en-US" altLang="zh-CN">
              <a:solidFill>
                <a:schemeClr val="tx1"/>
              </a:solidFill>
              <a:effectLst>
                <a:outerShdw blurRad="38100" dist="19050" dir="2700000" algn="tl" rotWithShape="0">
                  <a:schemeClr val="dk1">
                    <a:alpha val="40000"/>
                  </a:schemeClr>
                </a:outerShdw>
              </a:effectLst>
              <a:latin typeface="Arial" panose="020B0604020202020204" pitchFamily="34" charset="0"/>
            </a:endParaRPr>
          </a:p>
        </p:txBody>
      </p:sp>
      <p:pic>
        <p:nvPicPr>
          <p:cNvPr id="5" name="图片 4"/>
          <p:cNvPicPr>
            <a:picLocks noChangeAspect="1"/>
          </p:cNvPicPr>
          <p:nvPr>
            <p:custDataLst>
              <p:tags r:id="rId1"/>
            </p:custDataLst>
          </p:nvPr>
        </p:nvPicPr>
        <p:blipFill>
          <a:blip r:embed="rId2"/>
          <a:stretch>
            <a:fillRect/>
          </a:stretch>
        </p:blipFill>
        <p:spPr>
          <a:xfrm>
            <a:off x="596900" y="923925"/>
            <a:ext cx="1695450" cy="5777230"/>
          </a:xfrm>
          <a:prstGeom prst="rect">
            <a:avLst/>
          </a:prstGeom>
        </p:spPr>
      </p:pic>
      <p:pic>
        <p:nvPicPr>
          <p:cNvPr id="101" name="图片 100"/>
          <p:cNvPicPr/>
          <p:nvPr>
            <p:custDataLst>
              <p:tags r:id="rId3"/>
            </p:custDataLst>
          </p:nvPr>
        </p:nvPicPr>
        <p:blipFill>
          <a:blip r:embed="rId4"/>
          <a:stretch>
            <a:fillRect/>
          </a:stretch>
        </p:blipFill>
        <p:spPr>
          <a:xfrm>
            <a:off x="2541270" y="1023620"/>
            <a:ext cx="2393315" cy="1993900"/>
          </a:xfrm>
          <a:prstGeom prst="rect">
            <a:avLst/>
          </a:prstGeom>
          <a:noFill/>
          <a:ln w="9525">
            <a:noFill/>
          </a:ln>
        </p:spPr>
      </p:pic>
      <p:pic>
        <p:nvPicPr>
          <p:cNvPr id="9" name="图片 8"/>
          <p:cNvPicPr/>
          <p:nvPr>
            <p:custDataLst>
              <p:tags r:id="rId5"/>
            </p:custDataLst>
          </p:nvPr>
        </p:nvPicPr>
        <p:blipFill>
          <a:blip r:embed="rId6"/>
          <a:stretch>
            <a:fillRect/>
          </a:stretch>
        </p:blipFill>
        <p:spPr>
          <a:xfrm>
            <a:off x="2541270" y="3183890"/>
            <a:ext cx="4200525" cy="3442335"/>
          </a:xfrm>
          <a:prstGeom prst="rect">
            <a:avLst/>
          </a:prstGeom>
          <a:noFill/>
          <a:ln w="9525">
            <a:noFill/>
          </a:ln>
        </p:spPr>
      </p:pic>
      <p:sp>
        <p:nvSpPr>
          <p:cNvPr id="4" name="椭圆 3"/>
          <p:cNvSpPr/>
          <p:nvPr/>
        </p:nvSpPr>
        <p:spPr>
          <a:xfrm>
            <a:off x="668655" y="2679700"/>
            <a:ext cx="767080" cy="1173480"/>
          </a:xfrm>
          <a:prstGeom prst="ellipse">
            <a:avLst/>
          </a:prstGeom>
          <a:noFill/>
          <a:ln w="28575"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 name="椭圆 5"/>
          <p:cNvSpPr/>
          <p:nvPr/>
        </p:nvSpPr>
        <p:spPr>
          <a:xfrm>
            <a:off x="596900" y="3903980"/>
            <a:ext cx="851535" cy="2059940"/>
          </a:xfrm>
          <a:prstGeom prst="ellipse">
            <a:avLst/>
          </a:prstGeom>
          <a:noFill/>
          <a:ln w="28575"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8" name="图片 7"/>
          <p:cNvPicPr>
            <a:picLocks noChangeAspect="1"/>
          </p:cNvPicPr>
          <p:nvPr/>
        </p:nvPicPr>
        <p:blipFill>
          <a:blip r:embed="rId7"/>
          <a:stretch>
            <a:fillRect/>
          </a:stretch>
        </p:blipFill>
        <p:spPr>
          <a:xfrm>
            <a:off x="6573520" y="1423035"/>
            <a:ext cx="6055995" cy="520319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en-US" altLang="zh-CN">
                <a:solidFill>
                  <a:schemeClr val="tx1"/>
                </a:solidFill>
                <a:effectLst>
                  <a:outerShdw blurRad="38100" dist="19050" dir="2700000" algn="tl" rotWithShape="0">
                    <a:schemeClr val="dk1">
                      <a:alpha val="40000"/>
                    </a:schemeClr>
                  </a:outerShdw>
                </a:effectLst>
                <a:latin typeface="Arial" panose="020B0604020202020204" pitchFamily="34" charset="0"/>
                <a:sym typeface="+mn-ea"/>
              </a:rPr>
              <a:t>VD2 </a:t>
            </a:r>
            <a:r>
              <a:rPr>
                <a:solidFill>
                  <a:schemeClr val="tx1"/>
                </a:solidFill>
                <a:effectLst>
                  <a:outerShdw blurRad="38100" dist="19050" dir="2700000" algn="tl" rotWithShape="0">
                    <a:schemeClr val="dk1">
                      <a:alpha val="40000"/>
                    </a:schemeClr>
                  </a:outerShdw>
                </a:effectLst>
                <a:latin typeface="Arial" panose="020B0604020202020204" pitchFamily="34" charset="0"/>
                <a:sym typeface="+mn-ea"/>
              </a:rPr>
              <a:t>A </a:t>
            </a:r>
            <a:r>
              <a:rPr lang="en-US" altLang="zh-CN">
                <a:solidFill>
                  <a:schemeClr val="tx1"/>
                </a:solidFill>
                <a:effectLst>
                  <a:outerShdw blurRad="38100" dist="19050" dir="2700000" algn="tl" rotWithShape="0">
                    <a:schemeClr val="dk1">
                      <a:alpha val="40000"/>
                    </a:schemeClr>
                  </a:outerShdw>
                </a:effectLst>
                <a:latin typeface="Arial" panose="020B0604020202020204" pitchFamily="34" charset="0"/>
                <a:sym typeface="+mn-ea"/>
              </a:rPr>
              <a:t>type drive s</a:t>
            </a:r>
            <a:r>
              <a:rPr>
                <a:solidFill>
                  <a:schemeClr val="tx1"/>
                </a:solidFill>
                <a:effectLst>
                  <a:outerShdw blurRad="38100" dist="19050" dir="2700000" algn="tl" rotWithShape="0">
                    <a:schemeClr val="dk1">
                      <a:alpha val="40000"/>
                    </a:schemeClr>
                  </a:outerShdw>
                </a:effectLst>
                <a:latin typeface="Arial" panose="020B0604020202020204" pitchFamily="34" charset="0"/>
                <a:sym typeface="+mn-ea"/>
              </a:rPr>
              <a:t>ingle-phase 220v </a:t>
            </a:r>
            <a:r>
              <a:rPr lang="en-US" altLang="zh-CN">
                <a:ln w="6350">
                  <a:noFill/>
                </a:ln>
                <a:solidFill>
                  <a:schemeClr val="tx1"/>
                </a:solidFill>
                <a:cs typeface="微软雅黑" panose="020B0503020204020204" pitchFamily="34" charset="-122"/>
                <a:sym typeface="+mn-ea"/>
              </a:rPr>
              <a:t>circuit</a:t>
            </a:r>
            <a:endParaRPr lang="zh-CN" altLang="en-US"/>
          </a:p>
        </p:txBody>
      </p:sp>
      <p:pic>
        <p:nvPicPr>
          <p:cNvPr id="8" name="图片 7"/>
          <p:cNvPicPr/>
          <p:nvPr/>
        </p:nvPicPr>
        <p:blipFill>
          <a:blip r:embed="rId1"/>
          <a:stretch>
            <a:fillRect/>
          </a:stretch>
        </p:blipFill>
        <p:spPr>
          <a:xfrm>
            <a:off x="3392170" y="3183890"/>
            <a:ext cx="1797050" cy="3557905"/>
          </a:xfrm>
          <a:prstGeom prst="rect">
            <a:avLst/>
          </a:prstGeom>
          <a:noFill/>
          <a:ln w="9525">
            <a:noFill/>
          </a:ln>
        </p:spPr>
      </p:pic>
      <p:pic>
        <p:nvPicPr>
          <p:cNvPr id="4" name="图片 3"/>
          <p:cNvPicPr/>
          <p:nvPr/>
        </p:nvPicPr>
        <p:blipFill>
          <a:blip r:embed="rId2"/>
          <a:stretch>
            <a:fillRect/>
          </a:stretch>
        </p:blipFill>
        <p:spPr>
          <a:xfrm>
            <a:off x="3188970" y="1096010"/>
            <a:ext cx="2303780" cy="1993900"/>
          </a:xfrm>
          <a:prstGeom prst="rect">
            <a:avLst/>
          </a:prstGeom>
          <a:noFill/>
          <a:ln w="9525">
            <a:noFill/>
          </a:ln>
        </p:spPr>
      </p:pic>
      <p:pic>
        <p:nvPicPr>
          <p:cNvPr id="101" name="图片 100"/>
          <p:cNvPicPr/>
          <p:nvPr/>
        </p:nvPicPr>
        <p:blipFill>
          <a:blip r:embed="rId3"/>
          <a:stretch>
            <a:fillRect/>
          </a:stretch>
        </p:blipFill>
        <p:spPr>
          <a:xfrm>
            <a:off x="596265" y="1096010"/>
            <a:ext cx="2393315" cy="1993900"/>
          </a:xfrm>
          <a:prstGeom prst="rect">
            <a:avLst/>
          </a:prstGeom>
          <a:noFill/>
          <a:ln w="9525">
            <a:noFill/>
          </a:ln>
        </p:spPr>
      </p:pic>
      <p:sp>
        <p:nvSpPr>
          <p:cNvPr id="3" name="文本框 2"/>
          <p:cNvSpPr txBox="1"/>
          <p:nvPr/>
        </p:nvSpPr>
        <p:spPr>
          <a:xfrm>
            <a:off x="1172845" y="2629535"/>
            <a:ext cx="1096645" cy="460375"/>
          </a:xfrm>
          <a:prstGeom prst="rect">
            <a:avLst/>
          </a:prstGeom>
          <a:solidFill>
            <a:schemeClr val="accent2"/>
          </a:solidFill>
        </p:spPr>
        <p:txBody>
          <a:bodyPr wrap="none" rtlCol="0">
            <a:spAutoFit/>
          </a:bodyPr>
          <a:p>
            <a:r>
              <a:rPr lang="en-US" altLang="zh-CN" sz="2400">
                <a:solidFill>
                  <a:schemeClr val="bg1"/>
                </a:solidFill>
              </a:rPr>
              <a:t>Correct</a:t>
            </a:r>
            <a:endParaRPr lang="en-US" altLang="zh-CN" sz="2400">
              <a:solidFill>
                <a:schemeClr val="bg1"/>
              </a:solidFill>
            </a:endParaRPr>
          </a:p>
        </p:txBody>
      </p:sp>
      <p:sp>
        <p:nvSpPr>
          <p:cNvPr id="5" name="文本框 4"/>
          <p:cNvSpPr txBox="1"/>
          <p:nvPr/>
        </p:nvSpPr>
        <p:spPr>
          <a:xfrm>
            <a:off x="3639820" y="2607945"/>
            <a:ext cx="1009650" cy="460375"/>
          </a:xfrm>
          <a:prstGeom prst="rect">
            <a:avLst/>
          </a:prstGeom>
          <a:gradFill>
            <a:gsLst>
              <a:gs pos="0">
                <a:srgbClr val="FE4444"/>
              </a:gs>
              <a:gs pos="100000">
                <a:srgbClr val="832B2B"/>
              </a:gs>
            </a:gsLst>
            <a:lin ang="5400000" scaled="0"/>
          </a:gradFill>
        </p:spPr>
        <p:txBody>
          <a:bodyPr wrap="none" rtlCol="0">
            <a:spAutoFit/>
          </a:bodyPr>
          <a:p>
            <a:r>
              <a:rPr lang="en-US" altLang="zh-CN" sz="2400">
                <a:solidFill>
                  <a:schemeClr val="bg1"/>
                </a:solidFill>
              </a:rPr>
              <a:t>Wrong</a:t>
            </a:r>
            <a:endParaRPr lang="en-US" altLang="zh-CN" sz="2400">
              <a:solidFill>
                <a:schemeClr val="bg1"/>
              </a:solidFill>
            </a:endParaRPr>
          </a:p>
        </p:txBody>
      </p:sp>
      <p:pic>
        <p:nvPicPr>
          <p:cNvPr id="100" name="图片 99"/>
          <p:cNvPicPr/>
          <p:nvPr/>
        </p:nvPicPr>
        <p:blipFill>
          <a:blip r:embed="rId4"/>
          <a:stretch>
            <a:fillRect/>
          </a:stretch>
        </p:blipFill>
        <p:spPr>
          <a:xfrm>
            <a:off x="596265" y="3183890"/>
            <a:ext cx="2795270" cy="3557905"/>
          </a:xfrm>
          <a:prstGeom prst="rect">
            <a:avLst/>
          </a:prstGeom>
          <a:noFill/>
          <a:ln w="9525">
            <a:noFill/>
          </a:ln>
        </p:spPr>
      </p:pic>
      <p:sp>
        <p:nvSpPr>
          <p:cNvPr id="10" name="文本框 9"/>
          <p:cNvSpPr txBox="1"/>
          <p:nvPr/>
        </p:nvSpPr>
        <p:spPr>
          <a:xfrm>
            <a:off x="1212215" y="6280150"/>
            <a:ext cx="3263900" cy="460375"/>
          </a:xfrm>
          <a:prstGeom prst="rect">
            <a:avLst/>
          </a:prstGeom>
          <a:solidFill>
            <a:schemeClr val="accent2"/>
          </a:solidFill>
        </p:spPr>
        <p:txBody>
          <a:bodyPr wrap="none" rtlCol="0">
            <a:spAutoFit/>
          </a:bodyPr>
          <a:p>
            <a:pPr algn="l"/>
            <a:r>
              <a:rPr lang="zh-CN" altLang="en-US" sz="2400">
                <a:solidFill>
                  <a:schemeClr val="bg1"/>
                </a:solidFill>
                <a:sym typeface="+mn-ea"/>
              </a:rPr>
              <a:t>External brake resistance</a:t>
            </a:r>
            <a:endParaRPr lang="zh-CN" altLang="en-US" sz="2400">
              <a:solidFill>
                <a:schemeClr val="bg1"/>
              </a:solidFill>
              <a:sym typeface="+mn-ea"/>
            </a:endParaRPr>
          </a:p>
        </p:txBody>
      </p:sp>
      <p:sp>
        <p:nvSpPr>
          <p:cNvPr id="11" name="文本框 10"/>
          <p:cNvSpPr txBox="1"/>
          <p:nvPr/>
        </p:nvSpPr>
        <p:spPr>
          <a:xfrm>
            <a:off x="5709285" y="3472180"/>
            <a:ext cx="3072765" cy="521970"/>
          </a:xfrm>
          <a:prstGeom prst="rect">
            <a:avLst/>
          </a:prstGeom>
          <a:solidFill>
            <a:schemeClr val="accent2"/>
          </a:solidFill>
        </p:spPr>
        <p:txBody>
          <a:bodyPr wrap="square" rtlCol="0">
            <a:spAutoFit/>
          </a:bodyPr>
          <a:p>
            <a:pPr algn="ctr"/>
            <a:r>
              <a:rPr lang="en-US" altLang="zh-CN" sz="2800">
                <a:solidFill>
                  <a:schemeClr val="bg1"/>
                </a:solidFill>
              </a:rPr>
              <a:t>brake resistor tool </a:t>
            </a:r>
            <a:endParaRPr lang="en-US" altLang="zh-CN" sz="2800">
              <a:solidFill>
                <a:schemeClr val="bg1"/>
              </a:solidFill>
            </a:endParaRPr>
          </a:p>
        </p:txBody>
      </p:sp>
      <p:sp>
        <p:nvSpPr>
          <p:cNvPr id="7" name="文本框 6"/>
          <p:cNvSpPr txBox="1"/>
          <p:nvPr/>
        </p:nvSpPr>
        <p:spPr>
          <a:xfrm>
            <a:off x="3549015" y="3759835"/>
            <a:ext cx="495300" cy="460375"/>
          </a:xfrm>
          <a:prstGeom prst="rect">
            <a:avLst/>
          </a:prstGeom>
          <a:noFill/>
        </p:spPr>
        <p:txBody>
          <a:bodyPr wrap="square" rtlCol="0">
            <a:spAutoFit/>
          </a:bodyPr>
          <a:p>
            <a:r>
              <a:rPr lang="en-US" altLang="zh-CN" sz="2400">
                <a:solidFill>
                  <a:srgbClr val="FF0000"/>
                </a:solidFill>
              </a:rPr>
              <a:t>P+</a:t>
            </a:r>
            <a:endParaRPr lang="en-US" altLang="zh-CN" sz="2400">
              <a:solidFill>
                <a:srgbClr val="FF0000"/>
              </a:solidFill>
            </a:endParaRPr>
          </a:p>
        </p:txBody>
      </p:sp>
      <p:sp>
        <p:nvSpPr>
          <p:cNvPr id="9" name="文本框 8"/>
          <p:cNvSpPr txBox="1"/>
          <p:nvPr/>
        </p:nvSpPr>
        <p:spPr>
          <a:xfrm>
            <a:off x="3980815" y="3759835"/>
            <a:ext cx="495300" cy="460375"/>
          </a:xfrm>
          <a:prstGeom prst="rect">
            <a:avLst/>
          </a:prstGeom>
          <a:noFill/>
        </p:spPr>
        <p:txBody>
          <a:bodyPr wrap="square" rtlCol="0">
            <a:spAutoFit/>
          </a:bodyPr>
          <a:p>
            <a:r>
              <a:rPr lang="en-US" altLang="zh-CN" sz="2400">
                <a:solidFill>
                  <a:srgbClr val="FF0000"/>
                </a:solidFill>
              </a:rPr>
              <a:t>C</a:t>
            </a:r>
            <a:endParaRPr lang="en-US" altLang="zh-CN" sz="2400">
              <a:solidFill>
                <a:srgbClr val="FF0000"/>
              </a:solidFill>
            </a:endParaRPr>
          </a:p>
        </p:txBody>
      </p:sp>
      <p:sp>
        <p:nvSpPr>
          <p:cNvPr id="15" name="文本框 14"/>
          <p:cNvSpPr txBox="1"/>
          <p:nvPr/>
        </p:nvSpPr>
        <p:spPr>
          <a:xfrm>
            <a:off x="5709285" y="1024255"/>
            <a:ext cx="6738620" cy="368300"/>
          </a:xfrm>
          <a:prstGeom prst="rect">
            <a:avLst/>
          </a:prstGeom>
          <a:noFill/>
        </p:spPr>
        <p:txBody>
          <a:bodyPr wrap="square" rtlCol="0" anchor="t">
            <a:spAutoFit/>
          </a:bodyPr>
          <a:p>
            <a:r>
              <a:rPr lang="zh-CN" altLang="en-US">
                <a:ln w="22225">
                  <a:solidFill>
                    <a:schemeClr val="accent2"/>
                  </a:solidFill>
                  <a:prstDash val="solid"/>
                </a:ln>
                <a:solidFill>
                  <a:schemeClr val="accent2">
                    <a:lumMod val="40000"/>
                    <a:lumOff val="60000"/>
                  </a:schemeClr>
                </a:solidFill>
                <a:effectLst/>
              </a:rPr>
              <a:t>http://docs.we-con.com.cn/wiki/servo/view/6.Software/</a:t>
            </a:r>
            <a:endParaRPr lang="zh-CN" altLang="en-US">
              <a:ln w="22225">
                <a:solidFill>
                  <a:schemeClr val="accent2"/>
                </a:solidFill>
                <a:prstDash val="solid"/>
              </a:ln>
              <a:solidFill>
                <a:schemeClr val="accent2">
                  <a:lumMod val="40000"/>
                  <a:lumOff val="60000"/>
                </a:schemeClr>
              </a:solidFill>
              <a:effectLst/>
            </a:endParaRPr>
          </a:p>
        </p:txBody>
      </p:sp>
      <p:pic>
        <p:nvPicPr>
          <p:cNvPr id="16" name="图片 15"/>
          <p:cNvPicPr>
            <a:picLocks noChangeAspect="1"/>
          </p:cNvPicPr>
          <p:nvPr/>
        </p:nvPicPr>
        <p:blipFill>
          <a:blip r:embed="rId5"/>
          <a:stretch>
            <a:fillRect/>
          </a:stretch>
        </p:blipFill>
        <p:spPr>
          <a:xfrm>
            <a:off x="5781675" y="1392555"/>
            <a:ext cx="5027295" cy="1567180"/>
          </a:xfrm>
          <a:prstGeom prst="rect">
            <a:avLst/>
          </a:prstGeom>
        </p:spPr>
      </p:pic>
      <p:pic>
        <p:nvPicPr>
          <p:cNvPr id="17" name="图片 16"/>
          <p:cNvPicPr>
            <a:picLocks noChangeAspect="1"/>
          </p:cNvPicPr>
          <p:nvPr/>
        </p:nvPicPr>
        <p:blipFill>
          <a:blip r:embed="rId6"/>
          <a:stretch>
            <a:fillRect/>
          </a:stretch>
        </p:blipFill>
        <p:spPr>
          <a:xfrm>
            <a:off x="9022080" y="2879725"/>
            <a:ext cx="3724275" cy="3860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9" name="图片 8"/>
          <p:cNvPicPr>
            <a:picLocks noChangeAspect="1"/>
          </p:cNvPicPr>
          <p:nvPr/>
        </p:nvPicPr>
        <p:blipFill>
          <a:blip r:embed="rId1"/>
          <a:stretch>
            <a:fillRect/>
          </a:stretch>
        </p:blipFill>
        <p:spPr>
          <a:xfrm>
            <a:off x="6320155" y="1096010"/>
            <a:ext cx="6583680" cy="5710555"/>
          </a:xfrm>
          <a:prstGeom prst="rect">
            <a:avLst/>
          </a:prstGeom>
        </p:spPr>
      </p:pic>
      <p:pic>
        <p:nvPicPr>
          <p:cNvPr id="6" name="图片 5"/>
          <p:cNvPicPr>
            <a:picLocks noChangeAspect="1"/>
          </p:cNvPicPr>
          <p:nvPr/>
        </p:nvPicPr>
        <p:blipFill>
          <a:blip r:embed="rId2"/>
          <a:stretch>
            <a:fillRect/>
          </a:stretch>
        </p:blipFill>
        <p:spPr>
          <a:xfrm>
            <a:off x="20955" y="1239520"/>
            <a:ext cx="6518275" cy="5497830"/>
          </a:xfrm>
          <a:prstGeom prst="rect">
            <a:avLst/>
          </a:prstGeom>
        </p:spPr>
      </p:pic>
      <p:sp>
        <p:nvSpPr>
          <p:cNvPr id="2" name="标题 1"/>
          <p:cNvSpPr>
            <a:spLocks noGrp="1"/>
          </p:cNvSpPr>
          <p:nvPr>
            <p:ph type="title"/>
          </p:nvPr>
        </p:nvSpPr>
        <p:spPr/>
        <p:txBody>
          <a:bodyPr/>
          <a:p>
            <a:pPr algn="l">
              <a:buClrTx/>
              <a:buSzTx/>
              <a:buFontTx/>
            </a:pPr>
            <a:r>
              <a:rPr lang="en-US" altLang="zh-CN">
                <a:solidFill>
                  <a:schemeClr val="tx1"/>
                </a:solidFill>
                <a:effectLst>
                  <a:outerShdw blurRad="38100" dist="19050" dir="2700000" algn="tl" rotWithShape="0">
                    <a:schemeClr val="dk1">
                      <a:alpha val="40000"/>
                    </a:schemeClr>
                  </a:outerShdw>
                </a:effectLst>
                <a:latin typeface="Arial" panose="020B0604020202020204" pitchFamily="34" charset="0"/>
                <a:sym typeface="+mn-ea"/>
              </a:rPr>
              <a:t>VD2 B</a:t>
            </a:r>
            <a:r>
              <a:rPr>
                <a:solidFill>
                  <a:schemeClr val="tx1"/>
                </a:solidFill>
                <a:effectLst>
                  <a:outerShdw blurRad="38100" dist="19050" dir="2700000" algn="tl" rotWithShape="0">
                    <a:schemeClr val="dk1">
                      <a:alpha val="40000"/>
                    </a:schemeClr>
                  </a:outerShdw>
                </a:effectLst>
                <a:latin typeface="Arial" panose="020B0604020202020204" pitchFamily="34" charset="0"/>
                <a:sym typeface="+mn-ea"/>
              </a:rPr>
              <a:t> </a:t>
            </a:r>
            <a:r>
              <a:rPr lang="en-US" altLang="zh-CN">
                <a:solidFill>
                  <a:schemeClr val="tx1"/>
                </a:solidFill>
                <a:effectLst>
                  <a:outerShdw blurRad="38100" dist="19050" dir="2700000" algn="tl" rotWithShape="0">
                    <a:schemeClr val="dk1">
                      <a:alpha val="40000"/>
                    </a:schemeClr>
                  </a:outerShdw>
                </a:effectLst>
                <a:latin typeface="Arial" panose="020B0604020202020204" pitchFamily="34" charset="0"/>
                <a:sym typeface="+mn-ea"/>
              </a:rPr>
              <a:t>type drive s</a:t>
            </a:r>
            <a:r>
              <a:rPr>
                <a:solidFill>
                  <a:schemeClr val="tx1"/>
                </a:solidFill>
                <a:effectLst>
                  <a:outerShdw blurRad="38100" dist="19050" dir="2700000" algn="tl" rotWithShape="0">
                    <a:schemeClr val="dk1">
                      <a:alpha val="40000"/>
                    </a:schemeClr>
                  </a:outerShdw>
                </a:effectLst>
                <a:latin typeface="Arial" panose="020B0604020202020204" pitchFamily="34" charset="0"/>
                <a:sym typeface="+mn-ea"/>
              </a:rPr>
              <a:t>ingle-phase 220v </a:t>
            </a:r>
            <a:r>
              <a:rPr lang="en-US" altLang="zh-CN">
                <a:ln w="6350">
                  <a:noFill/>
                </a:ln>
                <a:solidFill>
                  <a:schemeClr val="tx1"/>
                </a:solidFill>
                <a:cs typeface="微软雅黑" panose="020B0503020204020204" pitchFamily="34" charset="-122"/>
                <a:sym typeface="+mn-ea"/>
              </a:rPr>
              <a:t>circuit</a:t>
            </a:r>
            <a:endParaRPr lang="zh-CN" altLang="en-US">
              <a:solidFill>
                <a:schemeClr val="tx1"/>
              </a:solidFill>
              <a:effectLst>
                <a:outerShdw blurRad="38100" dist="19050" dir="2700000" algn="tl" rotWithShape="0">
                  <a:schemeClr val="dk1">
                    <a:alpha val="40000"/>
                  </a:schemeClr>
                </a:outerShdw>
              </a:effectLst>
              <a:latin typeface="Arial" panose="020B0604020202020204" pitchFamily="34" charset="0"/>
            </a:endParaRPr>
          </a:p>
        </p:txBody>
      </p:sp>
      <p:sp>
        <p:nvSpPr>
          <p:cNvPr id="3" name="标题 1"/>
          <p:cNvSpPr>
            <a:spLocks noGrp="1"/>
          </p:cNvSpPr>
          <p:nvPr/>
        </p:nvSpPr>
        <p:spPr>
          <a:xfrm>
            <a:off x="7364095" y="6839585"/>
            <a:ext cx="5539740" cy="46482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lang="zh-CN" altLang="en-US" sz="3095" b="0" i="0" kern="1200" baseline="0" dirty="0">
                <a:solidFill>
                  <a:schemeClr val="tx1">
                    <a:lumMod val="65000"/>
                    <a:lumOff val="35000"/>
                  </a:schemeClr>
                </a:solidFill>
                <a:effectLst/>
                <a:latin typeface="微软雅黑" panose="020B0503020204020204" pitchFamily="34" charset="-122"/>
                <a:ea typeface="微软雅黑" panose="020B0503020204020204" pitchFamily="34" charset="-122"/>
                <a:cs typeface="+mj-cs"/>
              </a:defRPr>
            </a:lvl1pPr>
          </a:lstStyle>
          <a:p>
            <a:r>
              <a:rPr lang="en-US" altLang="zh-CN" sz="2400">
                <a:solidFill>
                  <a:schemeClr val="bg1"/>
                </a:solidFill>
                <a:sym typeface="+mn-ea"/>
              </a:rPr>
              <a:t>VD2B</a:t>
            </a:r>
            <a:r>
              <a:rPr sz="2400">
                <a:solidFill>
                  <a:schemeClr val="bg1"/>
                </a:solidFill>
                <a:sym typeface="+mn-ea"/>
              </a:rPr>
              <a:t> </a:t>
            </a:r>
            <a:r>
              <a:rPr lang="en-US" altLang="zh-CN" sz="2400">
                <a:solidFill>
                  <a:schemeClr val="bg1"/>
                </a:solidFill>
                <a:sym typeface="+mn-ea"/>
              </a:rPr>
              <a:t> type </a:t>
            </a:r>
            <a:r>
              <a:rPr lang="en-US" altLang="zh-CN" sz="2400">
                <a:solidFill>
                  <a:schemeClr val="bg1"/>
                </a:solidFill>
                <a:sym typeface="+mn-ea"/>
              </a:rPr>
              <a:t>single-phase 220v</a:t>
            </a:r>
            <a:endParaRPr lang="zh-CN" altLang="en-US" sz="2400">
              <a:solidFill>
                <a:schemeClr val="bg1"/>
              </a:solidFill>
            </a:endParaRPr>
          </a:p>
        </p:txBody>
      </p:sp>
      <p:sp>
        <p:nvSpPr>
          <p:cNvPr id="4" name="标题 1"/>
          <p:cNvSpPr>
            <a:spLocks noGrp="1"/>
          </p:cNvSpPr>
          <p:nvPr/>
        </p:nvSpPr>
        <p:spPr>
          <a:xfrm>
            <a:off x="1028700" y="6839585"/>
            <a:ext cx="4765040" cy="46482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lang="zh-CN" altLang="en-US" sz="3095" b="0" i="0" kern="1200" baseline="0" dirty="0">
                <a:solidFill>
                  <a:schemeClr val="tx1">
                    <a:lumMod val="65000"/>
                    <a:lumOff val="35000"/>
                  </a:schemeClr>
                </a:solidFill>
                <a:effectLst/>
                <a:latin typeface="微软雅黑" panose="020B0503020204020204" pitchFamily="34" charset="-122"/>
                <a:ea typeface="微软雅黑" panose="020B0503020204020204" pitchFamily="34" charset="-122"/>
                <a:cs typeface="+mj-cs"/>
              </a:defRPr>
            </a:lvl1pPr>
          </a:lstStyle>
          <a:p>
            <a:pPr algn="l">
              <a:buClrTx/>
              <a:buSzTx/>
              <a:buFontTx/>
            </a:pPr>
            <a:r>
              <a:rPr lang="en-US" altLang="zh-CN" sz="2400">
                <a:solidFill>
                  <a:schemeClr val="bg1"/>
                </a:solidFill>
              </a:rPr>
              <a:t>VD2A</a:t>
            </a:r>
            <a:r>
              <a:rPr lang="zh-CN" altLang="en-US" sz="2400">
                <a:solidFill>
                  <a:schemeClr val="bg1"/>
                </a:solidFill>
              </a:rPr>
              <a:t> </a:t>
            </a:r>
            <a:r>
              <a:rPr lang="en-US" altLang="zh-CN" sz="2400">
                <a:solidFill>
                  <a:schemeClr val="bg1"/>
                </a:solidFill>
              </a:rPr>
              <a:t> type </a:t>
            </a:r>
            <a:r>
              <a:rPr lang="en-US" altLang="zh-CN" sz="2400">
                <a:solidFill>
                  <a:schemeClr val="bg1"/>
                </a:solidFill>
                <a:sym typeface="+mn-ea"/>
              </a:rPr>
              <a:t>single-phase 220v</a:t>
            </a:r>
            <a:r>
              <a:rPr lang="en-US" altLang="zh-CN" sz="2400">
                <a:solidFill>
                  <a:schemeClr val="bg1"/>
                </a:solidFill>
              </a:rPr>
              <a:t> </a:t>
            </a:r>
            <a:endParaRPr lang="en-US" altLang="zh-CN" sz="2400">
              <a:solidFill>
                <a:schemeClr val="bg1"/>
              </a:solidFill>
            </a:endParaRPr>
          </a:p>
        </p:txBody>
      </p:sp>
      <p:sp>
        <p:nvSpPr>
          <p:cNvPr id="5" name="椭圆 4"/>
          <p:cNvSpPr/>
          <p:nvPr/>
        </p:nvSpPr>
        <p:spPr>
          <a:xfrm>
            <a:off x="3188970" y="2032000"/>
            <a:ext cx="1649730" cy="1296670"/>
          </a:xfrm>
          <a:prstGeom prst="ellipse">
            <a:avLst/>
          </a:prstGeom>
          <a:noFill/>
          <a:ln w="28575"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 name="椭圆 9"/>
          <p:cNvSpPr/>
          <p:nvPr/>
        </p:nvSpPr>
        <p:spPr>
          <a:xfrm>
            <a:off x="9460230" y="1969770"/>
            <a:ext cx="2306955" cy="1724025"/>
          </a:xfrm>
          <a:prstGeom prst="ellipse">
            <a:avLst/>
          </a:prstGeom>
          <a:noFill/>
          <a:ln w="28575"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timing>
    <p:tnLst>
      <p:par>
        <p:cTn id="1" dur="indefinite" restart="never" nodeType="tmRoot"/>
      </p:par>
    </p:tnLst>
    <p:bldLst>
      <p:bldP spid="4" grpId="0"/>
      <p:bldP spid="5" grpId="0" bldLvl="0" animBg="1"/>
      <p:bldP spid="5" grpId="1" bldLvl="0" animBg="1"/>
      <p:bldP spid="10" grpId="0" bldLvl="0" animBg="1"/>
      <p:bldP spid="10" grpId="1"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9" name="图片 8"/>
          <p:cNvPicPr>
            <a:picLocks noChangeAspect="1"/>
          </p:cNvPicPr>
          <p:nvPr/>
        </p:nvPicPr>
        <p:blipFill>
          <a:blip r:embed="rId1"/>
          <a:stretch>
            <a:fillRect/>
          </a:stretch>
        </p:blipFill>
        <p:spPr>
          <a:xfrm>
            <a:off x="6320155" y="1096010"/>
            <a:ext cx="6583680" cy="5710555"/>
          </a:xfrm>
          <a:prstGeom prst="rect">
            <a:avLst/>
          </a:prstGeom>
        </p:spPr>
      </p:pic>
      <p:sp>
        <p:nvSpPr>
          <p:cNvPr id="2" name="标题 1"/>
          <p:cNvSpPr>
            <a:spLocks noGrp="1"/>
          </p:cNvSpPr>
          <p:nvPr>
            <p:ph type="title"/>
          </p:nvPr>
        </p:nvSpPr>
        <p:spPr/>
        <p:txBody>
          <a:bodyPr/>
          <a:p>
            <a:pPr algn="l">
              <a:buClrTx/>
              <a:buSzTx/>
              <a:buFontTx/>
            </a:pPr>
            <a:r>
              <a:rPr lang="en-US" altLang="zh-CN">
                <a:solidFill>
                  <a:schemeClr val="tx1"/>
                </a:solidFill>
                <a:effectLst>
                  <a:outerShdw blurRad="38100" dist="19050" dir="2700000" algn="tl" rotWithShape="0">
                    <a:schemeClr val="dk1">
                      <a:alpha val="40000"/>
                    </a:schemeClr>
                  </a:outerShdw>
                </a:effectLst>
                <a:latin typeface="Arial" panose="020B0604020202020204" pitchFamily="34" charset="0"/>
                <a:sym typeface="+mn-ea"/>
              </a:rPr>
              <a:t>VD2 B</a:t>
            </a:r>
            <a:r>
              <a:rPr>
                <a:solidFill>
                  <a:schemeClr val="tx1"/>
                </a:solidFill>
                <a:effectLst>
                  <a:outerShdw blurRad="38100" dist="19050" dir="2700000" algn="tl" rotWithShape="0">
                    <a:schemeClr val="dk1">
                      <a:alpha val="40000"/>
                    </a:schemeClr>
                  </a:outerShdw>
                </a:effectLst>
                <a:latin typeface="Arial" panose="020B0604020202020204" pitchFamily="34" charset="0"/>
                <a:sym typeface="+mn-ea"/>
              </a:rPr>
              <a:t> </a:t>
            </a:r>
            <a:r>
              <a:rPr lang="en-US" altLang="zh-CN">
                <a:solidFill>
                  <a:schemeClr val="tx1"/>
                </a:solidFill>
                <a:effectLst>
                  <a:outerShdw blurRad="38100" dist="19050" dir="2700000" algn="tl" rotWithShape="0">
                    <a:schemeClr val="dk1">
                      <a:alpha val="40000"/>
                    </a:schemeClr>
                  </a:outerShdw>
                </a:effectLst>
                <a:latin typeface="Arial" panose="020B0604020202020204" pitchFamily="34" charset="0"/>
                <a:sym typeface="+mn-ea"/>
              </a:rPr>
              <a:t>type drive s</a:t>
            </a:r>
            <a:r>
              <a:rPr>
                <a:solidFill>
                  <a:schemeClr val="tx1"/>
                </a:solidFill>
                <a:effectLst>
                  <a:outerShdw blurRad="38100" dist="19050" dir="2700000" algn="tl" rotWithShape="0">
                    <a:schemeClr val="dk1">
                      <a:alpha val="40000"/>
                    </a:schemeClr>
                  </a:outerShdw>
                </a:effectLst>
                <a:latin typeface="Arial" panose="020B0604020202020204" pitchFamily="34" charset="0"/>
                <a:sym typeface="+mn-ea"/>
              </a:rPr>
              <a:t>ingle-phase 220v </a:t>
            </a:r>
            <a:r>
              <a:rPr lang="en-US" altLang="zh-CN">
                <a:ln w="6350">
                  <a:noFill/>
                </a:ln>
                <a:solidFill>
                  <a:schemeClr val="tx1"/>
                </a:solidFill>
                <a:cs typeface="微软雅黑" panose="020B0503020204020204" pitchFamily="34" charset="-122"/>
                <a:sym typeface="+mn-ea"/>
              </a:rPr>
              <a:t>circuit</a:t>
            </a:r>
            <a:endParaRPr lang="zh-CN" altLang="en-US">
              <a:solidFill>
                <a:schemeClr val="tx1"/>
              </a:solidFill>
              <a:effectLst>
                <a:outerShdw blurRad="38100" dist="19050" dir="2700000" algn="tl" rotWithShape="0">
                  <a:schemeClr val="dk1">
                    <a:alpha val="40000"/>
                  </a:schemeClr>
                </a:outerShdw>
              </a:effectLst>
              <a:latin typeface="Arial" panose="020B0604020202020204" pitchFamily="34" charset="0"/>
            </a:endParaRPr>
          </a:p>
        </p:txBody>
      </p:sp>
      <p:pic>
        <p:nvPicPr>
          <p:cNvPr id="6" name="图片 5"/>
          <p:cNvPicPr>
            <a:picLocks noChangeAspect="1"/>
          </p:cNvPicPr>
          <p:nvPr/>
        </p:nvPicPr>
        <p:blipFill>
          <a:blip r:embed="rId2"/>
          <a:stretch>
            <a:fillRect/>
          </a:stretch>
        </p:blipFill>
        <p:spPr>
          <a:xfrm>
            <a:off x="1214120" y="1391920"/>
            <a:ext cx="3382010" cy="5026025"/>
          </a:xfrm>
          <a:prstGeom prst="rect">
            <a:avLst/>
          </a:prstGeom>
        </p:spPr>
      </p:pic>
      <p:pic>
        <p:nvPicPr>
          <p:cNvPr id="11" name="图片 10"/>
          <p:cNvPicPr>
            <a:picLocks noChangeAspect="1"/>
          </p:cNvPicPr>
          <p:nvPr/>
        </p:nvPicPr>
        <p:blipFill>
          <a:blip r:embed="rId3"/>
          <a:stretch>
            <a:fillRect/>
          </a:stretch>
        </p:blipFill>
        <p:spPr>
          <a:xfrm>
            <a:off x="23188" y="1449482"/>
            <a:ext cx="1459655" cy="4998817"/>
          </a:xfrm>
          <a:prstGeom prst="rect">
            <a:avLst/>
          </a:prstGeom>
        </p:spPr>
      </p:pic>
      <p:pic>
        <p:nvPicPr>
          <p:cNvPr id="101" name="图片 100"/>
          <p:cNvPicPr/>
          <p:nvPr/>
        </p:nvPicPr>
        <p:blipFill>
          <a:blip r:embed="rId4"/>
          <a:stretch>
            <a:fillRect/>
          </a:stretch>
        </p:blipFill>
        <p:spPr>
          <a:xfrm>
            <a:off x="4171950" y="1449705"/>
            <a:ext cx="2215515" cy="4966970"/>
          </a:xfrm>
          <a:prstGeom prst="rect">
            <a:avLst/>
          </a:prstGeom>
          <a:noFill/>
          <a:ln w="9525">
            <a:noFill/>
          </a:ln>
        </p:spPr>
      </p:pic>
      <p:sp>
        <p:nvSpPr>
          <p:cNvPr id="15" name="Rectangle 18"/>
          <p:cNvSpPr>
            <a:spLocks noChangeArrowheads="1"/>
          </p:cNvSpPr>
          <p:nvPr/>
        </p:nvSpPr>
        <p:spPr bwMode="auto">
          <a:xfrm>
            <a:off x="116840" y="1090930"/>
            <a:ext cx="1327785" cy="294640"/>
          </a:xfrm>
          <a:prstGeom prst="rect">
            <a:avLst/>
          </a:prstGeom>
        </p:spPr>
        <p:style>
          <a:lnRef idx="0">
            <a:schemeClr val="accent6"/>
          </a:lnRef>
          <a:fillRef idx="3">
            <a:schemeClr val="accent6"/>
          </a:fillRef>
          <a:effectRef idx="3">
            <a:schemeClr val="accent6"/>
          </a:effectRef>
          <a:fontRef idx="minor">
            <a:schemeClr val="lt1"/>
          </a:fontRef>
        </p:style>
        <p:txBody>
          <a:bodyPr wrap="square" lIns="0" tIns="0" rIns="0" bIns="0">
            <a:spAutoFit/>
          </a:bodyPr>
          <a:p>
            <a:pPr algn="ctr">
              <a:lnSpc>
                <a:spcPct val="120000"/>
              </a:lnSpc>
            </a:pPr>
            <a:r>
              <a:rPr lang="en-US" altLang="zh-CN" sz="1600" b="1" dirty="0" smtClean="0">
                <a:latin typeface="印品黑体" panose="00000500000000000000" pitchFamily="2" charset="-122"/>
                <a:ea typeface="印品黑体" panose="00000500000000000000" pitchFamily="2" charset="-122"/>
                <a:sym typeface="Arial" panose="020B0604020202020204" pitchFamily="34" charset="0"/>
              </a:rPr>
              <a:t>VD1</a:t>
            </a:r>
            <a:endParaRPr lang="en-US" altLang="zh-CN" sz="1600" b="1" dirty="0" smtClean="0">
              <a:latin typeface="印品黑体" panose="00000500000000000000" pitchFamily="2" charset="-122"/>
              <a:ea typeface="印品黑体" panose="00000500000000000000" pitchFamily="2" charset="-122"/>
              <a:sym typeface="Arial" panose="020B0604020202020204" pitchFamily="34" charset="0"/>
            </a:endParaRPr>
          </a:p>
        </p:txBody>
      </p:sp>
      <p:sp>
        <p:nvSpPr>
          <p:cNvPr id="12" name="Rectangle 18"/>
          <p:cNvSpPr>
            <a:spLocks noChangeArrowheads="1"/>
          </p:cNvSpPr>
          <p:nvPr/>
        </p:nvSpPr>
        <p:spPr bwMode="auto">
          <a:xfrm>
            <a:off x="1765935" y="1090930"/>
            <a:ext cx="2175510" cy="294640"/>
          </a:xfrm>
          <a:prstGeom prst="rect">
            <a:avLst/>
          </a:prstGeom>
        </p:spPr>
        <p:style>
          <a:lnRef idx="0">
            <a:schemeClr val="accent6"/>
          </a:lnRef>
          <a:fillRef idx="3">
            <a:schemeClr val="accent6"/>
          </a:fillRef>
          <a:effectRef idx="3">
            <a:schemeClr val="accent6"/>
          </a:effectRef>
          <a:fontRef idx="minor">
            <a:schemeClr val="lt1"/>
          </a:fontRef>
        </p:style>
        <p:txBody>
          <a:bodyPr wrap="square" lIns="0" tIns="0" rIns="0" bIns="0">
            <a:spAutoFit/>
          </a:bodyPr>
          <a:p>
            <a:pPr algn="ctr">
              <a:lnSpc>
                <a:spcPct val="120000"/>
              </a:lnSpc>
            </a:pPr>
            <a:r>
              <a:rPr lang="en-US" altLang="zh-CN" sz="1600" b="1" dirty="0" smtClean="0">
                <a:latin typeface="印品黑体" panose="00000500000000000000" pitchFamily="2" charset="-122"/>
                <a:ea typeface="印品黑体" panose="00000500000000000000" pitchFamily="2" charset="-122"/>
                <a:sym typeface="Arial" panose="020B0604020202020204" pitchFamily="34" charset="0"/>
              </a:rPr>
              <a:t>VD2 B</a:t>
            </a:r>
            <a:r>
              <a:rPr lang="zh-CN" altLang="en-US" sz="1600" b="1" dirty="0" smtClean="0">
                <a:latin typeface="印品黑体" panose="00000500000000000000" pitchFamily="2" charset="-122"/>
                <a:ea typeface="印品黑体" panose="00000500000000000000" pitchFamily="2" charset="-122"/>
                <a:sym typeface="Arial" panose="020B0604020202020204" pitchFamily="34" charset="0"/>
              </a:rPr>
              <a:t>（incremental</a:t>
            </a:r>
            <a:r>
              <a:rPr lang="zh-CN" altLang="en-US" sz="1600" b="1" dirty="0" smtClean="0">
                <a:latin typeface="印品黑体" panose="00000500000000000000" pitchFamily="2" charset="-122"/>
                <a:ea typeface="印品黑体" panose="00000500000000000000" pitchFamily="2" charset="-122"/>
                <a:sym typeface="Arial" panose="020B0604020202020204" pitchFamily="34" charset="0"/>
              </a:rPr>
              <a:t>）</a:t>
            </a:r>
            <a:endParaRPr lang="zh-CN" altLang="en-US" sz="1600" b="1" dirty="0" smtClean="0">
              <a:latin typeface="印品黑体" panose="00000500000000000000" pitchFamily="2" charset="-122"/>
              <a:ea typeface="印品黑体" panose="00000500000000000000" pitchFamily="2" charset="-122"/>
              <a:sym typeface="Arial" panose="020B0604020202020204" pitchFamily="34" charset="0"/>
            </a:endParaRPr>
          </a:p>
        </p:txBody>
      </p:sp>
      <p:sp>
        <p:nvSpPr>
          <p:cNvPr id="13" name="Rectangle 18"/>
          <p:cNvSpPr>
            <a:spLocks noChangeArrowheads="1"/>
          </p:cNvSpPr>
          <p:nvPr/>
        </p:nvSpPr>
        <p:spPr bwMode="auto">
          <a:xfrm>
            <a:off x="4171950" y="1090930"/>
            <a:ext cx="2214880" cy="294640"/>
          </a:xfrm>
          <a:prstGeom prst="rect">
            <a:avLst/>
          </a:prstGeom>
        </p:spPr>
        <p:style>
          <a:lnRef idx="0">
            <a:schemeClr val="accent6"/>
          </a:lnRef>
          <a:fillRef idx="3">
            <a:schemeClr val="accent6"/>
          </a:fillRef>
          <a:effectRef idx="3">
            <a:schemeClr val="accent6"/>
          </a:effectRef>
          <a:fontRef idx="minor">
            <a:schemeClr val="lt1"/>
          </a:fontRef>
        </p:style>
        <p:txBody>
          <a:bodyPr wrap="square" lIns="0" tIns="0" rIns="0" bIns="0">
            <a:spAutoFit/>
          </a:bodyPr>
          <a:p>
            <a:pPr algn="ctr">
              <a:lnSpc>
                <a:spcPct val="120000"/>
              </a:lnSpc>
            </a:pPr>
            <a:r>
              <a:rPr lang="en-US" altLang="zh-CN" sz="1600" b="1" dirty="0" smtClean="0">
                <a:latin typeface="印品黑体" panose="00000500000000000000" pitchFamily="2" charset="-122"/>
                <a:ea typeface="印品黑体" panose="00000500000000000000" pitchFamily="2" charset="-122"/>
                <a:sym typeface="Arial" panose="020B0604020202020204" pitchFamily="34" charset="0"/>
              </a:rPr>
              <a:t>VD2 B</a:t>
            </a:r>
            <a:r>
              <a:rPr lang="zh-CN" altLang="en-US" sz="1600" b="1" dirty="0" smtClean="0">
                <a:latin typeface="印品黑体" panose="00000500000000000000" pitchFamily="2" charset="-122"/>
                <a:ea typeface="印品黑体" panose="00000500000000000000" pitchFamily="2" charset="-122"/>
                <a:sym typeface="Arial" panose="020B0604020202020204" pitchFamily="34" charset="0"/>
              </a:rPr>
              <a:t>（</a:t>
            </a:r>
            <a:r>
              <a:rPr lang="en-US" altLang="zh-CN" sz="1600" b="1" dirty="0" smtClean="0">
                <a:latin typeface="印品黑体" panose="00000500000000000000" pitchFamily="2" charset="-122"/>
                <a:ea typeface="印品黑体" panose="00000500000000000000" pitchFamily="2" charset="-122"/>
                <a:sym typeface="Arial" panose="020B0604020202020204" pitchFamily="34" charset="0"/>
              </a:rPr>
              <a:t>absolute</a:t>
            </a:r>
            <a:r>
              <a:rPr lang="zh-CN" altLang="en-US" sz="1600" b="1" dirty="0" smtClean="0">
                <a:latin typeface="印品黑体" panose="00000500000000000000" pitchFamily="2" charset="-122"/>
                <a:ea typeface="印品黑体" panose="00000500000000000000" pitchFamily="2" charset="-122"/>
                <a:sym typeface="Arial" panose="020B0604020202020204" pitchFamily="34" charset="0"/>
              </a:rPr>
              <a:t>）</a:t>
            </a:r>
            <a:endParaRPr lang="zh-CN" altLang="en-US" sz="1600" b="1" dirty="0" smtClean="0">
              <a:latin typeface="印品黑体" panose="00000500000000000000" pitchFamily="2" charset="-122"/>
              <a:ea typeface="印品黑体" panose="00000500000000000000" pitchFamily="2" charset="-122"/>
              <a:sym typeface="Arial" panose="020B0604020202020204" pitchFamily="34" charset="0"/>
            </a:endParaRPr>
          </a:p>
        </p:txBody>
      </p:sp>
      <p:sp>
        <p:nvSpPr>
          <p:cNvPr id="26" name="椭圆 25"/>
          <p:cNvSpPr/>
          <p:nvPr/>
        </p:nvSpPr>
        <p:spPr>
          <a:xfrm>
            <a:off x="1823720" y="2967990"/>
            <a:ext cx="662305" cy="1620520"/>
          </a:xfrm>
          <a:prstGeom prst="ellipse">
            <a:avLst/>
          </a:prstGeom>
          <a:noFill/>
          <a:ln w="28575"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7" name="椭圆 26"/>
          <p:cNvSpPr/>
          <p:nvPr/>
        </p:nvSpPr>
        <p:spPr>
          <a:xfrm>
            <a:off x="4418330" y="2680970"/>
            <a:ext cx="662305" cy="1620520"/>
          </a:xfrm>
          <a:prstGeom prst="ellipse">
            <a:avLst/>
          </a:prstGeom>
          <a:noFill/>
          <a:ln w="28575"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8" name="椭圆 27"/>
          <p:cNvSpPr/>
          <p:nvPr/>
        </p:nvSpPr>
        <p:spPr>
          <a:xfrm>
            <a:off x="165735" y="2609215"/>
            <a:ext cx="662305" cy="1620520"/>
          </a:xfrm>
          <a:prstGeom prst="ellipse">
            <a:avLst/>
          </a:prstGeom>
          <a:noFill/>
          <a:ln w="28575"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 name="标题 1"/>
          <p:cNvSpPr>
            <a:spLocks noGrp="1"/>
          </p:cNvSpPr>
          <p:nvPr/>
        </p:nvSpPr>
        <p:spPr>
          <a:xfrm>
            <a:off x="6604635" y="6856095"/>
            <a:ext cx="6381115" cy="46482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lang="zh-CN" altLang="en-US" sz="3095" b="0" i="0" kern="1200" baseline="0" dirty="0">
                <a:solidFill>
                  <a:schemeClr val="tx1">
                    <a:lumMod val="65000"/>
                    <a:lumOff val="35000"/>
                  </a:schemeClr>
                </a:solidFill>
                <a:effectLst/>
                <a:latin typeface="微软雅黑" panose="020B0503020204020204" pitchFamily="34" charset="-122"/>
                <a:ea typeface="微软雅黑" panose="020B0503020204020204" pitchFamily="34" charset="-122"/>
                <a:cs typeface="+mj-cs"/>
              </a:defRPr>
            </a:lvl1pPr>
          </a:lstStyle>
          <a:p>
            <a:pPr algn="l">
              <a:buClrTx/>
              <a:buSzTx/>
              <a:buFontTx/>
            </a:pPr>
            <a:r>
              <a:rPr lang="en-US" altLang="zh-CN" sz="2400">
                <a:solidFill>
                  <a:schemeClr val="bg1"/>
                </a:solidFill>
                <a:sym typeface="+mn-ea"/>
              </a:rPr>
              <a:t>VD2 B type drive single-phase 220v circuit</a:t>
            </a:r>
            <a:endParaRPr lang="en-US" altLang="zh-CN" sz="2400">
              <a:solidFill>
                <a:schemeClr val="bg1"/>
              </a:solidFill>
            </a:endParaRPr>
          </a:p>
        </p:txBody>
      </p:sp>
      <p:sp>
        <p:nvSpPr>
          <p:cNvPr id="10" name="椭圆 9"/>
          <p:cNvSpPr/>
          <p:nvPr/>
        </p:nvSpPr>
        <p:spPr>
          <a:xfrm>
            <a:off x="9460230" y="1969770"/>
            <a:ext cx="2306955" cy="1724025"/>
          </a:xfrm>
          <a:prstGeom prst="ellipse">
            <a:avLst/>
          </a:prstGeom>
          <a:noFill/>
          <a:ln w="28575"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timing>
    <p:tnLst>
      <p:par>
        <p:cTn id="1" dur="indefinite" restart="never" nodeType="tmRoot"/>
      </p:par>
    </p:tnLst>
    <p:bldLst>
      <p:bldP spid="15" grpId="0" bldLvl="0" animBg="1"/>
      <p:bldP spid="12" grpId="0" bldLvl="0" animBg="1"/>
      <p:bldP spid="13" grpId="0" bldLvl="0" animBg="1"/>
      <p:bldP spid="15" grpId="1" bldLvl="0" animBg="1"/>
      <p:bldP spid="12" grpId="1" bldLvl="0" animBg="1"/>
      <p:bldP spid="13" grpId="1" bldLvl="0" animBg="1"/>
      <p:bldP spid="26" grpId="0" bldLvl="0" animBg="1"/>
      <p:bldP spid="27" grpId="0" bldLvl="0" animBg="1"/>
      <p:bldP spid="28" grpId="0" bldLvl="0" animBg="1"/>
      <p:bldP spid="15" grpId="2" bldLvl="0" animBg="1"/>
      <p:bldP spid="12" grpId="2" bldLvl="0" animBg="1"/>
      <p:bldP spid="13" grpId="2" bldLvl="0" animBg="1"/>
      <p:bldP spid="28" grpId="1" bldLvl="0" animBg="1"/>
      <p:bldP spid="26" grpId="1" bldLvl="0" animBg="1"/>
      <p:bldP spid="27" grpId="1" bldLvl="0" animBg="1"/>
      <p:bldP spid="10" grpId="0" bldLvl="0" animBg="1"/>
      <p:bldP spid="10" grpId="1" bldLvl="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p:cNvPicPr>
            <a:picLocks noChangeAspect="1"/>
          </p:cNvPicPr>
          <p:nvPr/>
        </p:nvPicPr>
        <p:blipFill>
          <a:blip r:embed="rId1"/>
          <a:stretch>
            <a:fillRect/>
          </a:stretch>
        </p:blipFill>
        <p:spPr>
          <a:xfrm>
            <a:off x="6069330" y="1096010"/>
            <a:ext cx="6260465" cy="5402580"/>
          </a:xfrm>
          <a:prstGeom prst="rect">
            <a:avLst/>
          </a:prstGeom>
        </p:spPr>
      </p:pic>
      <p:sp>
        <p:nvSpPr>
          <p:cNvPr id="2" name="标题 1"/>
          <p:cNvSpPr>
            <a:spLocks noGrp="1"/>
          </p:cNvSpPr>
          <p:nvPr>
            <p:ph type="title"/>
          </p:nvPr>
        </p:nvSpPr>
        <p:spPr/>
        <p:txBody>
          <a:bodyPr/>
          <a:p>
            <a:pPr algn="l">
              <a:buClrTx/>
              <a:buSzTx/>
              <a:buFontTx/>
            </a:pPr>
            <a:r>
              <a:rPr lang="en-US" altLang="zh-CN">
                <a:solidFill>
                  <a:schemeClr val="tx1"/>
                </a:solidFill>
                <a:effectLst>
                  <a:outerShdw blurRad="38100" dist="19050" dir="2700000" algn="tl" rotWithShape="0">
                    <a:schemeClr val="dk1">
                      <a:alpha val="40000"/>
                    </a:schemeClr>
                  </a:outerShdw>
                </a:effectLst>
                <a:latin typeface="Arial" panose="020B0604020202020204" pitchFamily="34" charset="0"/>
              </a:rPr>
              <a:t>VD2 </a:t>
            </a:r>
            <a:r>
              <a:rPr lang="zh-CN" altLang="en-US">
                <a:solidFill>
                  <a:schemeClr val="tx1"/>
                </a:solidFill>
                <a:effectLst>
                  <a:outerShdw blurRad="38100" dist="19050" dir="2700000" algn="tl" rotWithShape="0">
                    <a:schemeClr val="dk1">
                      <a:alpha val="40000"/>
                    </a:schemeClr>
                  </a:outerShdw>
                </a:effectLst>
                <a:latin typeface="Arial" panose="020B0604020202020204" pitchFamily="34" charset="0"/>
              </a:rPr>
              <a:t>B</a:t>
            </a:r>
            <a:r>
              <a:rPr>
                <a:solidFill>
                  <a:schemeClr val="tx1"/>
                </a:solidFill>
                <a:effectLst>
                  <a:outerShdw blurRad="38100" dist="19050" dir="2700000" algn="tl" rotWithShape="0">
                    <a:schemeClr val="dk1">
                      <a:alpha val="40000"/>
                    </a:schemeClr>
                  </a:outerShdw>
                </a:effectLst>
                <a:latin typeface="Arial" panose="020B0604020202020204" pitchFamily="34" charset="0"/>
                <a:sym typeface="+mn-ea"/>
              </a:rPr>
              <a:t> </a:t>
            </a:r>
            <a:r>
              <a:rPr lang="en-US" altLang="zh-CN">
                <a:solidFill>
                  <a:schemeClr val="tx1"/>
                </a:solidFill>
                <a:effectLst>
                  <a:outerShdw blurRad="38100" dist="19050" dir="2700000" algn="tl" rotWithShape="0">
                    <a:schemeClr val="dk1">
                      <a:alpha val="40000"/>
                    </a:schemeClr>
                  </a:outerShdw>
                </a:effectLst>
                <a:latin typeface="Arial" panose="020B0604020202020204" pitchFamily="34" charset="0"/>
                <a:sym typeface="+mn-ea"/>
              </a:rPr>
              <a:t>type drive </a:t>
            </a:r>
            <a:r>
              <a:rPr>
                <a:sym typeface="+mn-ea"/>
              </a:rPr>
              <a:t>three-phase 220v</a:t>
            </a:r>
            <a:r>
              <a:rPr lang="en-US" altLang="zh-CN">
                <a:sym typeface="+mn-ea"/>
              </a:rPr>
              <a:t> </a:t>
            </a:r>
            <a:r>
              <a:rPr lang="en-US" altLang="zh-CN">
                <a:ln w="6350">
                  <a:noFill/>
                </a:ln>
                <a:solidFill>
                  <a:schemeClr val="tx1"/>
                </a:solidFill>
                <a:cs typeface="微软雅黑" panose="020B0503020204020204" pitchFamily="34" charset="-122"/>
                <a:sym typeface="+mn-ea"/>
              </a:rPr>
              <a:t>circuit</a:t>
            </a:r>
            <a:endParaRPr lang="en-US" altLang="zh-CN">
              <a:solidFill>
                <a:schemeClr val="tx1"/>
              </a:solidFill>
              <a:effectLst>
                <a:outerShdw blurRad="38100" dist="19050" dir="2700000" algn="tl" rotWithShape="0">
                  <a:schemeClr val="dk1">
                    <a:alpha val="40000"/>
                  </a:schemeClr>
                </a:outerShdw>
              </a:effectLst>
              <a:latin typeface="Arial" panose="020B0604020202020204" pitchFamily="34" charset="0"/>
              <a:sym typeface="+mn-ea"/>
            </a:endParaRPr>
          </a:p>
        </p:txBody>
      </p:sp>
      <p:sp>
        <p:nvSpPr>
          <p:cNvPr id="8" name="文本框 7"/>
          <p:cNvSpPr txBox="1"/>
          <p:nvPr/>
        </p:nvSpPr>
        <p:spPr>
          <a:xfrm>
            <a:off x="171450" y="1096010"/>
            <a:ext cx="5609590" cy="3538220"/>
          </a:xfrm>
          <a:prstGeom prst="rect">
            <a:avLst/>
          </a:prstGeom>
          <a:noFill/>
        </p:spPr>
        <p:txBody>
          <a:bodyPr wrap="square" rtlCol="0">
            <a:spAutoFit/>
          </a:bodyPr>
          <a:p>
            <a:r>
              <a:rPr lang="zh-CN" altLang="en-US" sz="2800">
                <a:sym typeface="+mn-ea"/>
              </a:rPr>
              <a:t>Our servo supports single-phase 220V and three-phase 220v</a:t>
            </a:r>
            <a:r>
              <a:rPr lang="en-US" altLang="zh-CN" sz="2800">
                <a:sym typeface="+mn-ea"/>
              </a:rPr>
              <a:t>.</a:t>
            </a:r>
            <a:endParaRPr lang="en-US" altLang="zh-CN" sz="2800">
              <a:sym typeface="+mn-ea"/>
            </a:endParaRPr>
          </a:p>
          <a:p>
            <a:endParaRPr lang="en-US" altLang="zh-CN" sz="2800">
              <a:sym typeface="+mn-ea"/>
            </a:endParaRPr>
          </a:p>
          <a:p>
            <a:r>
              <a:rPr lang="en-US" altLang="zh-CN" sz="2800">
                <a:ln w="22225">
                  <a:solidFill>
                    <a:schemeClr val="accent2"/>
                  </a:solidFill>
                  <a:prstDash val="solid"/>
                </a:ln>
                <a:solidFill>
                  <a:schemeClr val="accent2">
                    <a:lumMod val="40000"/>
                    <a:lumOff val="60000"/>
                  </a:schemeClr>
                </a:solidFill>
                <a:effectLst/>
                <a:sym typeface="+mn-ea"/>
              </a:rPr>
              <a:t>Note:</a:t>
            </a:r>
            <a:r>
              <a:rPr lang="zh-CN" altLang="en-US" sz="2800">
                <a:sym typeface="+mn-ea"/>
              </a:rPr>
              <a:t>380V</a:t>
            </a:r>
            <a:r>
              <a:rPr lang="en-US" altLang="zh-CN" sz="2800">
                <a:sym typeface="+mn-ea"/>
              </a:rPr>
              <a:t>,440V or other power can not connect with servo</a:t>
            </a:r>
            <a:r>
              <a:rPr lang="zh-CN" altLang="en-US" sz="2800">
                <a:sym typeface="+mn-ea"/>
              </a:rPr>
              <a:t> </a:t>
            </a:r>
            <a:r>
              <a:rPr lang="en-US" altLang="zh-CN" sz="2800">
                <a:sym typeface="+mn-ea"/>
              </a:rPr>
              <a:t>r</a:t>
            </a:r>
            <a:r>
              <a:rPr lang="zh-CN" altLang="en-US" sz="2800">
                <a:sym typeface="+mn-ea"/>
              </a:rPr>
              <a:t>ecently</a:t>
            </a:r>
            <a:r>
              <a:rPr lang="en-US" altLang="zh-CN" sz="2800">
                <a:sym typeface="+mn-ea"/>
              </a:rPr>
              <a:t>.If</a:t>
            </a:r>
            <a:r>
              <a:rPr lang="zh-CN" altLang="en-US" sz="2800">
                <a:sym typeface="+mn-ea"/>
              </a:rPr>
              <a:t> the customer has connected </a:t>
            </a:r>
            <a:r>
              <a:rPr lang="en-US" altLang="zh-CN" sz="2800">
                <a:sym typeface="+mn-ea"/>
              </a:rPr>
              <a:t>wrong power</a:t>
            </a:r>
            <a:r>
              <a:rPr lang="zh-CN" altLang="en-US" sz="2800">
                <a:sym typeface="+mn-ea"/>
              </a:rPr>
              <a:t>, which caused the servo drive to burn out.</a:t>
            </a:r>
            <a:endParaRPr lang="zh-CN" altLang="en-US" sz="2800">
              <a:sym typeface="+mn-ea"/>
            </a:endParaRPr>
          </a:p>
        </p:txBody>
      </p:sp>
      <p:sp>
        <p:nvSpPr>
          <p:cNvPr id="5" name="椭圆 4"/>
          <p:cNvSpPr/>
          <p:nvPr/>
        </p:nvSpPr>
        <p:spPr>
          <a:xfrm>
            <a:off x="6213475" y="1887855"/>
            <a:ext cx="1649730" cy="1296670"/>
          </a:xfrm>
          <a:prstGeom prst="ellipse">
            <a:avLst/>
          </a:prstGeom>
          <a:noFill/>
          <a:ln w="28575"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timing>
    <p:tnLst>
      <p:par>
        <p:cTn id="1" dur="indefinite" restart="never" nodeType="tmRoot"/>
      </p:par>
    </p:tnLst>
    <p:bldLst>
      <p:bldP spid="8" grpId="0"/>
    </p:bldLst>
  </p:timing>
</p:sld>
</file>

<file path=ppt/tags/tag1.xml><?xml version="1.0" encoding="utf-8"?>
<p:tagLst xmlns:p="http://schemas.openxmlformats.org/presentationml/2006/main">
  <p:tag name="MH" val="20161022192725"/>
  <p:tag name="MH_LIBRARY" val="GRAPHIC"/>
  <p:tag name="MH_TYPE" val="Other"/>
  <p:tag name="MH_ORDER" val="1"/>
</p:tagLst>
</file>

<file path=ppt/tags/tag10.xml><?xml version="1.0" encoding="utf-8"?>
<p:tagLst xmlns:p="http://schemas.openxmlformats.org/presentationml/2006/main">
  <p:tag name="MH" val="20161022192725"/>
  <p:tag name="MH_LIBRARY" val="GRAPHIC"/>
  <p:tag name="MH_TYPE" val="Other"/>
  <p:tag name="MH_ORDER" val="9"/>
</p:tagLst>
</file>

<file path=ppt/tags/tag11.xml><?xml version="1.0" encoding="utf-8"?>
<p:tagLst xmlns:p="http://schemas.openxmlformats.org/presentationml/2006/main">
  <p:tag name="MH" val="20161022192725"/>
  <p:tag name="MH_LIBRARY" val="GRAPHIC"/>
  <p:tag name="MH_TYPE" val="SubTitle"/>
  <p:tag name="MH_ORDER" val="4"/>
</p:tagLst>
</file>

<file path=ppt/tags/tag12.xml><?xml version="1.0" encoding="utf-8"?>
<p:tagLst xmlns:p="http://schemas.openxmlformats.org/presentationml/2006/main">
  <p:tag name="MH" val="20161022192725"/>
  <p:tag name="MH_LIBRARY" val="GRAPHIC"/>
  <p:tag name="MH_TYPE" val="Other"/>
  <p:tag name="MH_ORDER" val="10"/>
</p:tagLst>
</file>

<file path=ppt/tags/tag13.xml><?xml version="1.0" encoding="utf-8"?>
<p:tagLst xmlns:p="http://schemas.openxmlformats.org/presentationml/2006/main">
  <p:tag name="MH" val="20161022192725"/>
  <p:tag name="MH_LIBRARY" val="GRAPHIC"/>
  <p:tag name="MH_TYPE" val="Other"/>
  <p:tag name="MH_ORDER" val="11"/>
</p:tagLst>
</file>

<file path=ppt/tags/tag14.xml><?xml version="1.0" encoding="utf-8"?>
<p:tagLst xmlns:p="http://schemas.openxmlformats.org/presentationml/2006/main">
  <p:tag name="MH" val="20161022192725"/>
  <p:tag name="MH_LIBRARY" val="GRAPHIC"/>
  <p:tag name="MH_TYPE" val="Other"/>
  <p:tag name="MH_ORDER" val="12"/>
</p:tagLst>
</file>

<file path=ppt/tags/tag15.xml><?xml version="1.0" encoding="utf-8"?>
<p:tagLst xmlns:p="http://schemas.openxmlformats.org/presentationml/2006/main">
  <p:tag name="MH" val="20161022192725"/>
  <p:tag name="MH_LIBRARY" val="GRAPHIC"/>
  <p:tag name="MH_TYPE" val="SubTitle"/>
  <p:tag name="MH_ORDER" val="3"/>
</p:tagLst>
</file>

<file path=ppt/tags/tag16.xml><?xml version="1.0" encoding="utf-8"?>
<p:tagLst xmlns:p="http://schemas.openxmlformats.org/presentationml/2006/main">
  <p:tag name="MH" val="20161022192725"/>
  <p:tag name="MH_LIBRARY" val="GRAPHIC"/>
  <p:tag name="MH_TYPE" val="SubTitle"/>
  <p:tag name="MH_ORDER" val="4"/>
</p:tagLst>
</file>

<file path=ppt/tags/tag17.xml><?xml version="1.0" encoding="utf-8"?>
<p:tagLst xmlns:p="http://schemas.openxmlformats.org/presentationml/2006/main">
  <p:tag name="MH" val="20161022192725"/>
  <p:tag name="MH_LIBRARY" val="GRAPHIC"/>
  <p:tag name="MH_TYPE" val="Other"/>
  <p:tag name="MH_ORDER" val="10"/>
</p:tagLst>
</file>

<file path=ppt/tags/tag18.xml><?xml version="1.0" encoding="utf-8"?>
<p:tagLst xmlns:p="http://schemas.openxmlformats.org/presentationml/2006/main">
  <p:tag name="MH" val="20161022192725"/>
  <p:tag name="MH_LIBRARY" val="GRAPHIC"/>
  <p:tag name="MH_TYPE" val="Other"/>
  <p:tag name="MH_ORDER" val="11"/>
</p:tagLst>
</file>

<file path=ppt/tags/tag19.xml><?xml version="1.0" encoding="utf-8"?>
<p:tagLst xmlns:p="http://schemas.openxmlformats.org/presentationml/2006/main">
  <p:tag name="MH" val="20161022192725"/>
  <p:tag name="MH_LIBRARY" val="GRAPHIC"/>
  <p:tag name="MH_TYPE" val="Other"/>
  <p:tag name="MH_ORDER" val="12"/>
</p:tagLst>
</file>

<file path=ppt/tags/tag2.xml><?xml version="1.0" encoding="utf-8"?>
<p:tagLst xmlns:p="http://schemas.openxmlformats.org/presentationml/2006/main">
  <p:tag name="MH" val="20161022192725"/>
  <p:tag name="MH_LIBRARY" val="GRAPHIC"/>
  <p:tag name="MH_TYPE" val="Other"/>
  <p:tag name="MH_ORDER" val="2"/>
</p:tagLst>
</file>

<file path=ppt/tags/tag20.xml><?xml version="1.0" encoding="utf-8"?>
<p:tagLst xmlns:p="http://schemas.openxmlformats.org/presentationml/2006/main">
  <p:tag name="MH" val="20161022192725"/>
  <p:tag name="MH_LIBRARY" val="GRAPHIC"/>
  <p:tag name="MH_TYPE" val="SubTitle"/>
  <p:tag name="MH_ORDER" val="3"/>
</p:tagLst>
</file>

<file path=ppt/tags/tag21.xml><?xml version="1.0" encoding="utf-8"?>
<p:tagLst xmlns:p="http://schemas.openxmlformats.org/presentationml/2006/main">
  <p:tag name="KSO_WM_UNIT_PLACING_PICTURE_USER_VIEWPORT" val="{&quot;height&quot;:8004,&quot;width&quot;:2349}"/>
</p:tagLst>
</file>

<file path=ppt/tags/tag22.xml><?xml version="1.0" encoding="utf-8"?>
<p:tagLst xmlns:p="http://schemas.openxmlformats.org/presentationml/2006/main">
  <p:tag name="PA" val="v4.1.3"/>
</p:tagLst>
</file>

<file path=ppt/tags/tag23.xml><?xml version="1.0" encoding="utf-8"?>
<p:tagLst xmlns:p="http://schemas.openxmlformats.org/presentationml/2006/main">
  <p:tag name="PA" val="v4.1.3"/>
</p:tagLst>
</file>

<file path=ppt/tags/tag24.xml><?xml version="1.0" encoding="utf-8"?>
<p:tagLst xmlns:p="http://schemas.openxmlformats.org/presentationml/2006/main">
  <p:tag name="PA" val="v4.1.3"/>
</p:tagLst>
</file>

<file path=ppt/tags/tag25.xml><?xml version="1.0" encoding="utf-8"?>
<p:tagLst xmlns:p="http://schemas.openxmlformats.org/presentationml/2006/main">
  <p:tag name="PA" val="v4.1.3"/>
</p:tagLst>
</file>

<file path=ppt/tags/tag26.xml><?xml version="1.0" encoding="utf-8"?>
<p:tagLst xmlns:p="http://schemas.openxmlformats.org/presentationml/2006/main">
  <p:tag name="KSO_WM_UNIT_PLACING_PICTURE_USER_VIEWPORT" val="{&quot;height&quot;:9098,&quot;width&quot;:2670}"/>
</p:tagLst>
</file>

<file path=ppt/tags/tag27.xml><?xml version="1.0" encoding="utf-8"?>
<p:tagLst xmlns:p="http://schemas.openxmlformats.org/presentationml/2006/main">
  <p:tag name="KSO_WM_UNIT_PLACING_PICTURE_USER_VIEWPORT" val="{&quot;height&quot;:3140,&quot;width&quot;:3769}"/>
</p:tagLst>
</file>

<file path=ppt/tags/tag28.xml><?xml version="1.0" encoding="utf-8"?>
<p:tagLst xmlns:p="http://schemas.openxmlformats.org/presentationml/2006/main">
  <p:tag name="KSO_WM_UNIT_PLACING_PICTURE_USER_VIEWPORT" val="{&quot;height&quot;:5421,&quot;width&quot;:6615}"/>
</p:tagLst>
</file>

<file path=ppt/tags/tag29.xml><?xml version="1.0" encoding="utf-8"?>
<p:tagLst xmlns:p="http://schemas.openxmlformats.org/presentationml/2006/main">
  <p:tag name="KSO_WM_SLIDE_MODEL_TYPE" val="timeline"/>
</p:tagLst>
</file>

<file path=ppt/tags/tag3.xml><?xml version="1.0" encoding="utf-8"?>
<p:tagLst xmlns:p="http://schemas.openxmlformats.org/presentationml/2006/main">
  <p:tag name="MH" val="20161022192725"/>
  <p:tag name="MH_LIBRARY" val="GRAPHIC"/>
  <p:tag name="MH_TYPE" val="Other"/>
  <p:tag name="MH_ORDER" val="3"/>
</p:tagLst>
</file>

<file path=ppt/tags/tag30.xml><?xml version="1.0" encoding="utf-8"?>
<p:tagLst xmlns:p="http://schemas.openxmlformats.org/presentationml/2006/main">
  <p:tag name="PA" val="v4.1.3"/>
</p:tagLst>
</file>

<file path=ppt/tags/tag31.xml><?xml version="1.0" encoding="utf-8"?>
<p:tagLst xmlns:p="http://schemas.openxmlformats.org/presentationml/2006/main">
  <p:tag name="PA" val="v4.1.3"/>
</p:tagLst>
</file>

<file path=ppt/tags/tag32.xml><?xml version="1.0" encoding="utf-8"?>
<p:tagLst xmlns:p="http://schemas.openxmlformats.org/presentationml/2006/main">
  <p:tag name="PA" val="v4.1.3"/>
</p:tagLst>
</file>

<file path=ppt/tags/tag33.xml><?xml version="1.0" encoding="utf-8"?>
<p:tagLst xmlns:p="http://schemas.openxmlformats.org/presentationml/2006/main">
  <p:tag name="PA" val="v4.1.3"/>
</p:tagLst>
</file>

<file path=ppt/tags/tag34.xml><?xml version="1.0" encoding="utf-8"?>
<p:tagLst xmlns:p="http://schemas.openxmlformats.org/presentationml/2006/main">
  <p:tag name="KSO_WM_SLIDE_MODEL_TYPE" val="timeline"/>
</p:tagLst>
</file>

<file path=ppt/tags/tag35.xml><?xml version="1.0" encoding="utf-8"?>
<p:tagLst xmlns:p="http://schemas.openxmlformats.org/presentationml/2006/main">
  <p:tag name="PA" val="v4.1.3"/>
</p:tagLst>
</file>

<file path=ppt/tags/tag36.xml><?xml version="1.0" encoding="utf-8"?>
<p:tagLst xmlns:p="http://schemas.openxmlformats.org/presentationml/2006/main">
  <p:tag name="PA" val="v4.1.3"/>
</p:tagLst>
</file>

<file path=ppt/tags/tag37.xml><?xml version="1.0" encoding="utf-8"?>
<p:tagLst xmlns:p="http://schemas.openxmlformats.org/presentationml/2006/main">
  <p:tag name="PA" val="v4.1.3"/>
</p:tagLst>
</file>

<file path=ppt/tags/tag38.xml><?xml version="1.0" encoding="utf-8"?>
<p:tagLst xmlns:p="http://schemas.openxmlformats.org/presentationml/2006/main">
  <p:tag name="PA" val="v4.1.3"/>
</p:tagLst>
</file>

<file path=ppt/tags/tag39.xml><?xml version="1.0" encoding="utf-8"?>
<p:tagLst xmlns:p="http://schemas.openxmlformats.org/presentationml/2006/main">
  <p:tag name="PA" val="v4.1.3"/>
</p:tagLst>
</file>

<file path=ppt/tags/tag4.xml><?xml version="1.0" encoding="utf-8"?>
<p:tagLst xmlns:p="http://schemas.openxmlformats.org/presentationml/2006/main">
  <p:tag name="MH" val="20161022192725"/>
  <p:tag name="MH_LIBRARY" val="GRAPHIC"/>
  <p:tag name="MH_TYPE" val="Other"/>
  <p:tag name="MH_ORDER" val="4"/>
</p:tagLst>
</file>

<file path=ppt/tags/tag40.xml><?xml version="1.0" encoding="utf-8"?>
<p:tagLst xmlns:p="http://schemas.openxmlformats.org/presentationml/2006/main">
  <p:tag name="PA" val="v4.1.3"/>
</p:tagLst>
</file>

<file path=ppt/tags/tag41.xml><?xml version="1.0" encoding="utf-8"?>
<p:tagLst xmlns:p="http://schemas.openxmlformats.org/presentationml/2006/main">
  <p:tag name="PA" val="v4.1.3"/>
</p:tagLst>
</file>

<file path=ppt/tags/tag42.xml><?xml version="1.0" encoding="utf-8"?>
<p:tagLst xmlns:p="http://schemas.openxmlformats.org/presentationml/2006/main">
  <p:tag name="PA" val="v4.1.3"/>
</p:tagLst>
</file>

<file path=ppt/tags/tag43.xml><?xml version="1.0" encoding="utf-8"?>
<p:tagLst xmlns:p="http://schemas.openxmlformats.org/presentationml/2006/main">
  <p:tag name="PA" val="v4.1.3"/>
</p:tagLst>
</file>

<file path=ppt/tags/tag44.xml><?xml version="1.0" encoding="utf-8"?>
<p:tagLst xmlns:p="http://schemas.openxmlformats.org/presentationml/2006/main">
  <p:tag name="KSO_WM_UNIT_PLACING_PICTURE_USER_VIEWPORT" val="{&quot;height&quot;:7716,&quot;width&quot;:9312}"/>
</p:tagLst>
</file>

<file path=ppt/tags/tag45.xml><?xml version="1.0" encoding="utf-8"?>
<p:tagLst xmlns:p="http://schemas.openxmlformats.org/presentationml/2006/main">
  <p:tag name="KSO_WM_UNIT_PLACING_PICTURE_USER_VIEWPORT" val="{&quot;height&quot;:7020,&quot;width&quot;:10260}"/>
</p:tagLst>
</file>

<file path=ppt/tags/tag46.xml><?xml version="1.0" encoding="utf-8"?>
<p:tagLst xmlns:p="http://schemas.openxmlformats.org/presentationml/2006/main">
  <p:tag name="PA" val="v4.1.3"/>
</p:tagLst>
</file>

<file path=ppt/tags/tag47.xml><?xml version="1.0" encoding="utf-8"?>
<p:tagLst xmlns:p="http://schemas.openxmlformats.org/presentationml/2006/main">
  <p:tag name="PA" val="v4.1.3"/>
</p:tagLst>
</file>

<file path=ppt/tags/tag48.xml><?xml version="1.0" encoding="utf-8"?>
<p:tagLst xmlns:p="http://schemas.openxmlformats.org/presentationml/2006/main">
  <p:tag name="PA" val="v4.1.3"/>
</p:tagLst>
</file>

<file path=ppt/tags/tag49.xml><?xml version="1.0" encoding="utf-8"?>
<p:tagLst xmlns:p="http://schemas.openxmlformats.org/presentationml/2006/main">
  <p:tag name="PA" val="v4.1.3"/>
</p:tagLst>
</file>

<file path=ppt/tags/tag5.xml><?xml version="1.0" encoding="utf-8"?>
<p:tagLst xmlns:p="http://schemas.openxmlformats.org/presentationml/2006/main">
  <p:tag name="MH" val="20161022192725"/>
  <p:tag name="MH_LIBRARY" val="GRAPHIC"/>
  <p:tag name="MH_TYPE" val="Other"/>
  <p:tag name="MH_ORDER" val="5"/>
</p:tagLst>
</file>

<file path=ppt/tags/tag6.xml><?xml version="1.0" encoding="utf-8"?>
<p:tagLst xmlns:p="http://schemas.openxmlformats.org/presentationml/2006/main">
  <p:tag name="MH" val="20161022192725"/>
  <p:tag name="MH_LIBRARY" val="GRAPHIC"/>
  <p:tag name="MH_TYPE" val="Other"/>
  <p:tag name="MH_ORDER" val="6"/>
</p:tagLst>
</file>

<file path=ppt/tags/tag7.xml><?xml version="1.0" encoding="utf-8"?>
<p:tagLst xmlns:p="http://schemas.openxmlformats.org/presentationml/2006/main">
  <p:tag name="MH" val="20161022192725"/>
  <p:tag name="MH_LIBRARY" val="GRAPHIC"/>
  <p:tag name="MH_TYPE" val="SubTitle"/>
  <p:tag name="MH_ORDER" val="3"/>
</p:tagLst>
</file>

<file path=ppt/tags/tag8.xml><?xml version="1.0" encoding="utf-8"?>
<p:tagLst xmlns:p="http://schemas.openxmlformats.org/presentationml/2006/main">
  <p:tag name="MH" val="20161022192725"/>
  <p:tag name="MH_LIBRARY" val="GRAPHIC"/>
  <p:tag name="MH_TYPE" val="Other"/>
  <p:tag name="MH_ORDER" val="7"/>
</p:tagLst>
</file>

<file path=ppt/tags/tag9.xml><?xml version="1.0" encoding="utf-8"?>
<p:tagLst xmlns:p="http://schemas.openxmlformats.org/presentationml/2006/main">
  <p:tag name="MH" val="20161022192725"/>
  <p:tag name="MH_LIBRARY" val="GRAPHIC"/>
  <p:tag name="MH_TYPE" val="Other"/>
  <p:tag name="MH_ORDER" val="8"/>
</p:tagLst>
</file>

<file path=ppt/theme/theme1.xml><?xml version="1.0" encoding="utf-8"?>
<a:theme xmlns:a="http://schemas.openxmlformats.org/drawingml/2006/main" name="自定义设计方案">
  <a:themeElements>
    <a:clrScheme name="自定义 41">
      <a:dk1>
        <a:sysClr val="windowText" lastClr="000000"/>
      </a:dk1>
      <a:lt1>
        <a:sysClr val="window" lastClr="FFFFFF"/>
      </a:lt1>
      <a:dk2>
        <a:srgbClr val="44546A"/>
      </a:dk2>
      <a:lt2>
        <a:srgbClr val="E7E6E6"/>
      </a:lt2>
      <a:accent1>
        <a:srgbClr val="004358"/>
      </a:accent1>
      <a:accent2>
        <a:srgbClr val="18B29D"/>
      </a:accent2>
      <a:accent3>
        <a:srgbClr val="004358"/>
      </a:accent3>
      <a:accent4>
        <a:srgbClr val="18B29D"/>
      </a:accent4>
      <a:accent5>
        <a:srgbClr val="004358"/>
      </a:accent5>
      <a:accent6>
        <a:srgbClr val="18B29D"/>
      </a:accent6>
      <a:hlink>
        <a:srgbClr val="004358"/>
      </a:hlink>
      <a:folHlink>
        <a:srgbClr val="18B29D"/>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4288</Words>
  <Application>WPS 演示</Application>
  <PresentationFormat>自定义</PresentationFormat>
  <Paragraphs>585</Paragraphs>
  <Slides>44</Slides>
  <Notes>23</Notes>
  <HiddenSlides>0</HiddenSlides>
  <MMClips>1</MMClips>
  <ScaleCrop>false</ScaleCrop>
  <HeadingPairs>
    <vt:vector size="6" baseType="variant">
      <vt:variant>
        <vt:lpstr>已用的字体</vt:lpstr>
      </vt:variant>
      <vt:variant>
        <vt:i4>14</vt:i4>
      </vt:variant>
      <vt:variant>
        <vt:lpstr>主题</vt:lpstr>
      </vt:variant>
      <vt:variant>
        <vt:i4>1</vt:i4>
      </vt:variant>
      <vt:variant>
        <vt:lpstr>幻灯片标题</vt:lpstr>
      </vt:variant>
      <vt:variant>
        <vt:i4>44</vt:i4>
      </vt:variant>
    </vt:vector>
  </HeadingPairs>
  <TitlesOfParts>
    <vt:vector size="59" baseType="lpstr">
      <vt:lpstr>Arial</vt:lpstr>
      <vt:lpstr>宋体</vt:lpstr>
      <vt:lpstr>Wingdings</vt:lpstr>
      <vt:lpstr>Calibri</vt:lpstr>
      <vt:lpstr>印品黑体</vt:lpstr>
      <vt:lpstr>黑体</vt:lpstr>
      <vt:lpstr>微软雅黑</vt:lpstr>
      <vt:lpstr>楷体</vt:lpstr>
      <vt:lpstr>等线</vt:lpstr>
      <vt:lpstr>Cambria Math</vt:lpstr>
      <vt:lpstr>Impact</vt:lpstr>
      <vt:lpstr>Calibri</vt:lpstr>
      <vt:lpstr>Arial Unicode MS</vt:lpstr>
      <vt:lpstr>微软雅黑 Light</vt:lpstr>
      <vt:lpstr>自定义设计方案</vt:lpstr>
      <vt:lpstr>PowerPoint 演示文稿</vt:lpstr>
      <vt:lpstr>PowerPoint 演示文稿</vt:lpstr>
      <vt:lpstr>WECON Servo drive</vt:lpstr>
      <vt:lpstr>PowerPoint 演示文稿</vt:lpstr>
      <vt:lpstr>VD2 A type drive single-phase 220v circuit</vt:lpstr>
      <vt:lpstr>VD2 A type drive single-phase 220v circuit</vt:lpstr>
      <vt:lpstr>VD2 B type drive single-phase 220v circuit</vt:lpstr>
      <vt:lpstr>VD2 B type drive single-phase 220v circuit</vt:lpstr>
      <vt:lpstr>VD2 B type drive three-phase 220v circuit</vt:lpstr>
      <vt:lpstr>Servo drive circuit </vt:lpstr>
      <vt:lpstr>PowerPoint 演示文稿</vt:lpstr>
      <vt:lpstr>power cable name rule</vt:lpstr>
      <vt:lpstr>Power cable port</vt:lpstr>
      <vt:lpstr>Power cable（drive side）</vt:lpstr>
      <vt:lpstr>Power cable（Motor side）</vt:lpstr>
      <vt:lpstr>P-Z3O1-R4M（60-80 flange）</vt:lpstr>
      <vt:lpstr>P-U3O1-R4M（80 flange）</vt:lpstr>
      <vt:lpstr>P-U301-H28J4M（110-130 flange）</vt:lpstr>
      <vt:lpstr>P-Z3O1-MC4S（80 flange）</vt:lpstr>
      <vt:lpstr>servo drive &amp; servo motor power cable</vt:lpstr>
      <vt:lpstr>PowerPoint 演示文稿</vt:lpstr>
      <vt:lpstr>Encoder cable name rule</vt:lpstr>
      <vt:lpstr>Encoder cable port</vt:lpstr>
      <vt:lpstr>E-J1394-R9M(60-80 flange)</vt:lpstr>
      <vt:lpstr>E-J1394-H28K7M（110-130 flange）</vt:lpstr>
      <vt:lpstr>E-D15G-R15M(80 flange)</vt:lpstr>
      <vt:lpstr>E-D15G-H28J15M（110-130 flange）</vt:lpstr>
      <vt:lpstr>E-J1394-MC7S</vt:lpstr>
      <vt:lpstr>PowerPoint 演示文稿</vt:lpstr>
      <vt:lpstr>VD2 A type、B type absoute CN2</vt:lpstr>
      <vt:lpstr>VD2 B type incremental CN2 port</vt:lpstr>
      <vt:lpstr>VD2F type absolute CN2 port</vt:lpstr>
      <vt:lpstr>Position instruction input</vt:lpstr>
      <vt:lpstr>Analog input</vt:lpstr>
      <vt:lpstr>DI Input</vt:lpstr>
      <vt:lpstr>DO output</vt:lpstr>
      <vt:lpstr>VD2F DI/DO</vt:lpstr>
      <vt:lpstr>Break output</vt:lpstr>
      <vt:lpstr>PowerPoint 演示文稿</vt:lpstr>
      <vt:lpstr>WECON PC configurator by RS422</vt:lpstr>
      <vt:lpstr>RS422 cable wiring</vt:lpstr>
      <vt:lpstr>RS485 communication</vt:lpstr>
      <vt:lpstr>RS485 communicate with wecon HMI</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bt200</dc:title>
  <dc:creator/>
  <cp:lastModifiedBy>好多小小</cp:lastModifiedBy>
  <cp:revision>904</cp:revision>
  <dcterms:created xsi:type="dcterms:W3CDTF">2016-11-28T17:01:00Z</dcterms:created>
  <dcterms:modified xsi:type="dcterms:W3CDTF">2022-04-21T02:38:37Z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2052-11.1.0.11365</vt:lpwstr>
  </property>
  <property fmtid="{D5CDD505-2E9C-101B-9397-08002B2CF9AE}" pid="3" name="ICV">
    <vt:lpwstr>2B860E0D8F7B47628C7E639E4C67D043</vt:lpwstr>
  </property>
</Properties>
</file>